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4" r:id="rId3"/>
    <p:sldMasterId id="2147483707" r:id="rId4"/>
    <p:sldMasterId id="2147483714" r:id="rId5"/>
  </p:sldMasterIdLst>
  <p:notesMasterIdLst>
    <p:notesMasterId r:id="rId14"/>
  </p:notesMasterIdLst>
  <p:sldIdLst>
    <p:sldId id="257" r:id="rId6"/>
    <p:sldId id="258" r:id="rId7"/>
    <p:sldId id="259" r:id="rId8"/>
    <p:sldId id="265" r:id="rId9"/>
    <p:sldId id="264" r:id="rId10"/>
    <p:sldId id="266" r:id="rId11"/>
    <p:sldId id="261" r:id="rId12"/>
    <p:sldId id="26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104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A1CE-3219-4BC2-8618-FC1D5630E73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8CF4-3901-457D-9F4D-732C14B0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6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D0E8-AB33-44CD-823E-1EAE1D014DA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6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07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:notes"/>
          <p:cNvSpPr txBox="1">
            <a:spLocks noGrp="1"/>
          </p:cNvSpPr>
          <p:nvPr>
            <p:ph type="body" idx="1"/>
          </p:nvPr>
        </p:nvSpPr>
        <p:spPr>
          <a:xfrm>
            <a:off x="983932" y="3550811"/>
            <a:ext cx="7871456" cy="2906244"/>
          </a:xfrm>
          <a:prstGeom prst="rect">
            <a:avLst/>
          </a:prstGeom>
        </p:spPr>
        <p:txBody>
          <a:bodyPr spcFirstLastPara="1" wrap="square" lIns="107025" tIns="53500" rIns="107025" bIns="53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922338"/>
            <a:ext cx="4429125" cy="249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55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240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06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4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0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43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8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8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6"/>
            <a:ext cx="10515600" cy="409575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468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1"/>
            <a:ext cx="405000" cy="34989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70" y="4686300"/>
            <a:ext cx="578644" cy="469107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9" y="2573339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6" y="2158893"/>
            <a:ext cx="7780845" cy="2530107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7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1" y="365126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7" y="130957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3759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3" y="375113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6315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3699451"/>
            <a:ext cx="5758415" cy="25788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01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3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3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04001"/>
            <a:ext cx="5758415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1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2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2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1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2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3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4681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2" y="375113"/>
            <a:ext cx="6299999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3" y="4149000"/>
            <a:ext cx="8506587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4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4" y="323851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3724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2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6706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7" y="365126"/>
            <a:ext cx="3961043" cy="61277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6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25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8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4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09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12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0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7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6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2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0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6"/>
            <a:ext cx="10515600" cy="409575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3133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1"/>
            <a:ext cx="405000" cy="34989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70" y="4686300"/>
            <a:ext cx="578644" cy="469107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2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9" y="2573339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6" y="2158893"/>
            <a:ext cx="7780845" cy="2530107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1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7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1" y="365126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7" y="1309574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97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31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3" y="375113"/>
            <a:ext cx="5220737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1175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4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3699451"/>
            <a:ext cx="5758415" cy="25788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3882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3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1" y="504001"/>
            <a:ext cx="5758415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1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2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4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2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1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2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2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4681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2" y="375113"/>
            <a:ext cx="6299999" cy="612775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3" y="4149000"/>
            <a:ext cx="8506587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9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4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4" y="323851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1805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2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7" y="375114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6" y="1314450"/>
            <a:ext cx="6706065" cy="21145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7" y="365126"/>
            <a:ext cx="3961043" cy="61277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36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901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5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6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43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718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846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23" y="735583"/>
            <a:ext cx="5014976" cy="55270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229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/>
          <p:nvPr/>
        </p:nvSpPr>
        <p:spPr>
          <a:xfrm>
            <a:off x="879855" y="2997200"/>
            <a:ext cx="4582160" cy="3005667"/>
          </a:xfrm>
          <a:custGeom>
            <a:avLst/>
            <a:gdLst/>
            <a:ahLst/>
            <a:cxnLst/>
            <a:rect l="l" t="t" r="r" b="b"/>
            <a:pathLst>
              <a:path w="3436620" h="2254250" extrusionOk="0">
                <a:moveTo>
                  <a:pt x="2309622" y="0"/>
                </a:moveTo>
                <a:lnTo>
                  <a:pt x="1126997" y="0"/>
                </a:lnTo>
                <a:lnTo>
                  <a:pt x="1079357" y="988"/>
                </a:lnTo>
                <a:lnTo>
                  <a:pt x="1032221" y="3928"/>
                </a:lnTo>
                <a:lnTo>
                  <a:pt x="985629" y="8780"/>
                </a:lnTo>
                <a:lnTo>
                  <a:pt x="939618" y="15506"/>
                </a:lnTo>
                <a:lnTo>
                  <a:pt x="894229" y="24065"/>
                </a:lnTo>
                <a:lnTo>
                  <a:pt x="849500" y="34419"/>
                </a:lnTo>
                <a:lnTo>
                  <a:pt x="805471" y="46529"/>
                </a:lnTo>
                <a:lnTo>
                  <a:pt x="762181" y="60355"/>
                </a:lnTo>
                <a:lnTo>
                  <a:pt x="719668" y="75859"/>
                </a:lnTo>
                <a:lnTo>
                  <a:pt x="677973" y="93001"/>
                </a:lnTo>
                <a:lnTo>
                  <a:pt x="637133" y="111743"/>
                </a:lnTo>
                <a:lnTo>
                  <a:pt x="597189" y="132044"/>
                </a:lnTo>
                <a:lnTo>
                  <a:pt x="558179" y="153867"/>
                </a:lnTo>
                <a:lnTo>
                  <a:pt x="520142" y="177172"/>
                </a:lnTo>
                <a:lnTo>
                  <a:pt x="483118" y="201919"/>
                </a:lnTo>
                <a:lnTo>
                  <a:pt x="447145" y="228070"/>
                </a:lnTo>
                <a:lnTo>
                  <a:pt x="412264" y="255586"/>
                </a:lnTo>
                <a:lnTo>
                  <a:pt x="378512" y="284427"/>
                </a:lnTo>
                <a:lnTo>
                  <a:pt x="345929" y="314554"/>
                </a:lnTo>
                <a:lnTo>
                  <a:pt x="314554" y="345929"/>
                </a:lnTo>
                <a:lnTo>
                  <a:pt x="284427" y="378512"/>
                </a:lnTo>
                <a:lnTo>
                  <a:pt x="255586" y="412264"/>
                </a:lnTo>
                <a:lnTo>
                  <a:pt x="228070" y="447145"/>
                </a:lnTo>
                <a:lnTo>
                  <a:pt x="201919" y="483118"/>
                </a:lnTo>
                <a:lnTo>
                  <a:pt x="177172" y="520142"/>
                </a:lnTo>
                <a:lnTo>
                  <a:pt x="153867" y="558179"/>
                </a:lnTo>
                <a:lnTo>
                  <a:pt x="132044" y="597189"/>
                </a:lnTo>
                <a:lnTo>
                  <a:pt x="111743" y="637133"/>
                </a:lnTo>
                <a:lnTo>
                  <a:pt x="93001" y="677973"/>
                </a:lnTo>
                <a:lnTo>
                  <a:pt x="75859" y="719668"/>
                </a:lnTo>
                <a:lnTo>
                  <a:pt x="60355" y="762181"/>
                </a:lnTo>
                <a:lnTo>
                  <a:pt x="46529" y="805471"/>
                </a:lnTo>
                <a:lnTo>
                  <a:pt x="34419" y="849500"/>
                </a:lnTo>
                <a:lnTo>
                  <a:pt x="24065" y="894229"/>
                </a:lnTo>
                <a:lnTo>
                  <a:pt x="15506" y="939618"/>
                </a:lnTo>
                <a:lnTo>
                  <a:pt x="8780" y="985629"/>
                </a:lnTo>
                <a:lnTo>
                  <a:pt x="3928" y="1032221"/>
                </a:lnTo>
                <a:lnTo>
                  <a:pt x="988" y="1079357"/>
                </a:lnTo>
                <a:lnTo>
                  <a:pt x="0" y="1126998"/>
                </a:lnTo>
                <a:lnTo>
                  <a:pt x="988" y="1174638"/>
                </a:lnTo>
                <a:lnTo>
                  <a:pt x="3928" y="1221774"/>
                </a:lnTo>
                <a:lnTo>
                  <a:pt x="8780" y="1268366"/>
                </a:lnTo>
                <a:lnTo>
                  <a:pt x="15506" y="1314377"/>
                </a:lnTo>
                <a:lnTo>
                  <a:pt x="24065" y="1359766"/>
                </a:lnTo>
                <a:lnTo>
                  <a:pt x="34419" y="1404495"/>
                </a:lnTo>
                <a:lnTo>
                  <a:pt x="46529" y="1448524"/>
                </a:lnTo>
                <a:lnTo>
                  <a:pt x="60355" y="1491814"/>
                </a:lnTo>
                <a:lnTo>
                  <a:pt x="75859" y="1534327"/>
                </a:lnTo>
                <a:lnTo>
                  <a:pt x="93001" y="1576022"/>
                </a:lnTo>
                <a:lnTo>
                  <a:pt x="111743" y="1616862"/>
                </a:lnTo>
                <a:lnTo>
                  <a:pt x="132044" y="1656806"/>
                </a:lnTo>
                <a:lnTo>
                  <a:pt x="153867" y="1695816"/>
                </a:lnTo>
                <a:lnTo>
                  <a:pt x="177172" y="1733853"/>
                </a:lnTo>
                <a:lnTo>
                  <a:pt x="201919" y="1770877"/>
                </a:lnTo>
                <a:lnTo>
                  <a:pt x="228070" y="1806850"/>
                </a:lnTo>
                <a:lnTo>
                  <a:pt x="255586" y="1841731"/>
                </a:lnTo>
                <a:lnTo>
                  <a:pt x="284427" y="1875483"/>
                </a:lnTo>
                <a:lnTo>
                  <a:pt x="314554" y="1908066"/>
                </a:lnTo>
                <a:lnTo>
                  <a:pt x="345929" y="1939441"/>
                </a:lnTo>
                <a:lnTo>
                  <a:pt x="378512" y="1969568"/>
                </a:lnTo>
                <a:lnTo>
                  <a:pt x="412264" y="1998409"/>
                </a:lnTo>
                <a:lnTo>
                  <a:pt x="447145" y="2025925"/>
                </a:lnTo>
                <a:lnTo>
                  <a:pt x="483118" y="2052076"/>
                </a:lnTo>
                <a:lnTo>
                  <a:pt x="520142" y="2076823"/>
                </a:lnTo>
                <a:lnTo>
                  <a:pt x="558179" y="2100128"/>
                </a:lnTo>
                <a:lnTo>
                  <a:pt x="597189" y="2121951"/>
                </a:lnTo>
                <a:lnTo>
                  <a:pt x="637133" y="2142252"/>
                </a:lnTo>
                <a:lnTo>
                  <a:pt x="677973" y="2160994"/>
                </a:lnTo>
                <a:lnTo>
                  <a:pt x="719668" y="2178136"/>
                </a:lnTo>
                <a:lnTo>
                  <a:pt x="762181" y="2193640"/>
                </a:lnTo>
                <a:lnTo>
                  <a:pt x="805471" y="2207466"/>
                </a:lnTo>
                <a:lnTo>
                  <a:pt x="849500" y="2219576"/>
                </a:lnTo>
                <a:lnTo>
                  <a:pt x="894229" y="2229930"/>
                </a:lnTo>
                <a:lnTo>
                  <a:pt x="939618" y="2238489"/>
                </a:lnTo>
                <a:lnTo>
                  <a:pt x="985629" y="2245215"/>
                </a:lnTo>
                <a:lnTo>
                  <a:pt x="1032221" y="2250067"/>
                </a:lnTo>
                <a:lnTo>
                  <a:pt x="1079357" y="2253007"/>
                </a:lnTo>
                <a:lnTo>
                  <a:pt x="1126997" y="2253996"/>
                </a:lnTo>
                <a:lnTo>
                  <a:pt x="2309622" y="2253996"/>
                </a:lnTo>
                <a:lnTo>
                  <a:pt x="2357262" y="2253007"/>
                </a:lnTo>
                <a:lnTo>
                  <a:pt x="2404398" y="2250067"/>
                </a:lnTo>
                <a:lnTo>
                  <a:pt x="2450990" y="2245215"/>
                </a:lnTo>
                <a:lnTo>
                  <a:pt x="2497001" y="2238489"/>
                </a:lnTo>
                <a:lnTo>
                  <a:pt x="2542390" y="2229930"/>
                </a:lnTo>
                <a:lnTo>
                  <a:pt x="2587119" y="2219576"/>
                </a:lnTo>
                <a:lnTo>
                  <a:pt x="2631148" y="2207466"/>
                </a:lnTo>
                <a:lnTo>
                  <a:pt x="2674438" y="2193640"/>
                </a:lnTo>
                <a:lnTo>
                  <a:pt x="2716951" y="2178136"/>
                </a:lnTo>
                <a:lnTo>
                  <a:pt x="2758646" y="2160994"/>
                </a:lnTo>
                <a:lnTo>
                  <a:pt x="2799486" y="2142252"/>
                </a:lnTo>
                <a:lnTo>
                  <a:pt x="2839430" y="2121951"/>
                </a:lnTo>
                <a:lnTo>
                  <a:pt x="2878440" y="2100128"/>
                </a:lnTo>
                <a:lnTo>
                  <a:pt x="2916477" y="2076823"/>
                </a:lnTo>
                <a:lnTo>
                  <a:pt x="2953501" y="2052076"/>
                </a:lnTo>
                <a:lnTo>
                  <a:pt x="2989474" y="2025925"/>
                </a:lnTo>
                <a:lnTo>
                  <a:pt x="3024355" y="1998409"/>
                </a:lnTo>
                <a:lnTo>
                  <a:pt x="3058107" y="1969568"/>
                </a:lnTo>
                <a:lnTo>
                  <a:pt x="3090690" y="1939441"/>
                </a:lnTo>
                <a:lnTo>
                  <a:pt x="3122065" y="1908066"/>
                </a:lnTo>
                <a:lnTo>
                  <a:pt x="3152192" y="1875483"/>
                </a:lnTo>
                <a:lnTo>
                  <a:pt x="3181033" y="1841731"/>
                </a:lnTo>
                <a:lnTo>
                  <a:pt x="3208549" y="1806850"/>
                </a:lnTo>
                <a:lnTo>
                  <a:pt x="3234700" y="1770877"/>
                </a:lnTo>
                <a:lnTo>
                  <a:pt x="3259447" y="1733853"/>
                </a:lnTo>
                <a:lnTo>
                  <a:pt x="3282752" y="1695816"/>
                </a:lnTo>
                <a:lnTo>
                  <a:pt x="3304575" y="1656806"/>
                </a:lnTo>
                <a:lnTo>
                  <a:pt x="3324876" y="1616862"/>
                </a:lnTo>
                <a:lnTo>
                  <a:pt x="3343618" y="1576022"/>
                </a:lnTo>
                <a:lnTo>
                  <a:pt x="3360760" y="1534327"/>
                </a:lnTo>
                <a:lnTo>
                  <a:pt x="3376264" y="1491814"/>
                </a:lnTo>
                <a:lnTo>
                  <a:pt x="3390090" y="1448524"/>
                </a:lnTo>
                <a:lnTo>
                  <a:pt x="3402200" y="1404495"/>
                </a:lnTo>
                <a:lnTo>
                  <a:pt x="3412554" y="1359766"/>
                </a:lnTo>
                <a:lnTo>
                  <a:pt x="3421113" y="1314377"/>
                </a:lnTo>
                <a:lnTo>
                  <a:pt x="3427839" y="1268366"/>
                </a:lnTo>
                <a:lnTo>
                  <a:pt x="3432691" y="1221774"/>
                </a:lnTo>
                <a:lnTo>
                  <a:pt x="3435631" y="1174638"/>
                </a:lnTo>
                <a:lnTo>
                  <a:pt x="3436620" y="1126998"/>
                </a:lnTo>
                <a:lnTo>
                  <a:pt x="3435631" y="1079357"/>
                </a:lnTo>
                <a:lnTo>
                  <a:pt x="3432691" y="1032221"/>
                </a:lnTo>
                <a:lnTo>
                  <a:pt x="3427839" y="985629"/>
                </a:lnTo>
                <a:lnTo>
                  <a:pt x="3421113" y="939618"/>
                </a:lnTo>
                <a:lnTo>
                  <a:pt x="3412554" y="894229"/>
                </a:lnTo>
                <a:lnTo>
                  <a:pt x="3402200" y="849500"/>
                </a:lnTo>
                <a:lnTo>
                  <a:pt x="3390090" y="805471"/>
                </a:lnTo>
                <a:lnTo>
                  <a:pt x="3376264" y="762181"/>
                </a:lnTo>
                <a:lnTo>
                  <a:pt x="3360760" y="719668"/>
                </a:lnTo>
                <a:lnTo>
                  <a:pt x="3343618" y="677973"/>
                </a:lnTo>
                <a:lnTo>
                  <a:pt x="3324876" y="637133"/>
                </a:lnTo>
                <a:lnTo>
                  <a:pt x="3304575" y="597189"/>
                </a:lnTo>
                <a:lnTo>
                  <a:pt x="3282752" y="558179"/>
                </a:lnTo>
                <a:lnTo>
                  <a:pt x="3259447" y="520142"/>
                </a:lnTo>
                <a:lnTo>
                  <a:pt x="3234700" y="483118"/>
                </a:lnTo>
                <a:lnTo>
                  <a:pt x="3208549" y="447145"/>
                </a:lnTo>
                <a:lnTo>
                  <a:pt x="3181033" y="412264"/>
                </a:lnTo>
                <a:lnTo>
                  <a:pt x="3152192" y="378512"/>
                </a:lnTo>
                <a:lnTo>
                  <a:pt x="3122065" y="345929"/>
                </a:lnTo>
                <a:lnTo>
                  <a:pt x="3090690" y="314554"/>
                </a:lnTo>
                <a:lnTo>
                  <a:pt x="3058107" y="284427"/>
                </a:lnTo>
                <a:lnTo>
                  <a:pt x="3024355" y="255586"/>
                </a:lnTo>
                <a:lnTo>
                  <a:pt x="2989474" y="228070"/>
                </a:lnTo>
                <a:lnTo>
                  <a:pt x="2953501" y="201919"/>
                </a:lnTo>
                <a:lnTo>
                  <a:pt x="2916477" y="177172"/>
                </a:lnTo>
                <a:lnTo>
                  <a:pt x="2878440" y="153867"/>
                </a:lnTo>
                <a:lnTo>
                  <a:pt x="2839430" y="132044"/>
                </a:lnTo>
                <a:lnTo>
                  <a:pt x="2799486" y="111743"/>
                </a:lnTo>
                <a:lnTo>
                  <a:pt x="2758646" y="93001"/>
                </a:lnTo>
                <a:lnTo>
                  <a:pt x="2716951" y="75859"/>
                </a:lnTo>
                <a:lnTo>
                  <a:pt x="2674438" y="60355"/>
                </a:lnTo>
                <a:lnTo>
                  <a:pt x="2631148" y="46529"/>
                </a:lnTo>
                <a:lnTo>
                  <a:pt x="2587119" y="34419"/>
                </a:lnTo>
                <a:lnTo>
                  <a:pt x="2542390" y="24065"/>
                </a:lnTo>
                <a:lnTo>
                  <a:pt x="2497001" y="15506"/>
                </a:lnTo>
                <a:lnTo>
                  <a:pt x="2450990" y="8780"/>
                </a:lnTo>
                <a:lnTo>
                  <a:pt x="2404398" y="3928"/>
                </a:lnTo>
                <a:lnTo>
                  <a:pt x="2357262" y="988"/>
                </a:lnTo>
                <a:lnTo>
                  <a:pt x="2309622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3336543" y="2143759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3" y="0"/>
                </a:moveTo>
                <a:lnTo>
                  <a:pt x="209550" y="0"/>
                </a:lnTo>
                <a:lnTo>
                  <a:pt x="161512" y="5536"/>
                </a:lnTo>
                <a:lnTo>
                  <a:pt x="117410" y="21304"/>
                </a:lnTo>
                <a:lnTo>
                  <a:pt x="78501" y="46046"/>
                </a:lnTo>
                <a:lnTo>
                  <a:pt x="46046" y="78501"/>
                </a:lnTo>
                <a:lnTo>
                  <a:pt x="21304" y="117410"/>
                </a:lnTo>
                <a:lnTo>
                  <a:pt x="5536" y="161512"/>
                </a:lnTo>
                <a:lnTo>
                  <a:pt x="0" y="209550"/>
                </a:lnTo>
                <a:lnTo>
                  <a:pt x="5536" y="257587"/>
                </a:lnTo>
                <a:lnTo>
                  <a:pt x="21304" y="301689"/>
                </a:lnTo>
                <a:lnTo>
                  <a:pt x="46046" y="340598"/>
                </a:lnTo>
                <a:lnTo>
                  <a:pt x="78501" y="373053"/>
                </a:lnTo>
                <a:lnTo>
                  <a:pt x="117410" y="397795"/>
                </a:lnTo>
                <a:lnTo>
                  <a:pt x="161512" y="413563"/>
                </a:lnTo>
                <a:lnTo>
                  <a:pt x="209550" y="419099"/>
                </a:lnTo>
                <a:lnTo>
                  <a:pt x="1376933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3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3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847345" y="2141728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4" y="0"/>
                </a:moveTo>
                <a:lnTo>
                  <a:pt x="209550" y="0"/>
                </a:ln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099"/>
                </a:lnTo>
                <a:lnTo>
                  <a:pt x="1376934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4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4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1871471" y="3216657"/>
            <a:ext cx="2583180" cy="2574713"/>
          </a:xfrm>
          <a:custGeom>
            <a:avLst/>
            <a:gdLst/>
            <a:ahLst/>
            <a:cxnLst/>
            <a:rect l="l" t="t" r="r" b="b"/>
            <a:pathLst>
              <a:path w="1937385" h="1931035" extrusionOk="0">
                <a:moveTo>
                  <a:pt x="0" y="1930908"/>
                </a:moveTo>
                <a:lnTo>
                  <a:pt x="1937004" y="1930908"/>
                </a:lnTo>
                <a:lnTo>
                  <a:pt x="1937004" y="0"/>
                </a:lnTo>
                <a:lnTo>
                  <a:pt x="0" y="0"/>
                </a:lnTo>
                <a:lnTo>
                  <a:pt x="0" y="1930908"/>
                </a:lnTo>
                <a:close/>
              </a:path>
            </a:pathLst>
          </a:custGeom>
          <a:noFill/>
          <a:ln w="12175" cap="flat" cmpd="sng">
            <a:solidFill>
              <a:srgbClr val="B4C6E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129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87" y="105663"/>
            <a:ext cx="1170432" cy="12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7173977" y="2509181"/>
            <a:ext cx="44847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14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787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149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098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537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23" y="735583"/>
            <a:ext cx="5014976" cy="55270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96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/>
          <p:nvPr/>
        </p:nvSpPr>
        <p:spPr>
          <a:xfrm>
            <a:off x="879855" y="2997200"/>
            <a:ext cx="4582160" cy="3005667"/>
          </a:xfrm>
          <a:custGeom>
            <a:avLst/>
            <a:gdLst/>
            <a:ahLst/>
            <a:cxnLst/>
            <a:rect l="l" t="t" r="r" b="b"/>
            <a:pathLst>
              <a:path w="3436620" h="2254250" extrusionOk="0">
                <a:moveTo>
                  <a:pt x="2309622" y="0"/>
                </a:moveTo>
                <a:lnTo>
                  <a:pt x="1126997" y="0"/>
                </a:lnTo>
                <a:lnTo>
                  <a:pt x="1079357" y="988"/>
                </a:lnTo>
                <a:lnTo>
                  <a:pt x="1032221" y="3928"/>
                </a:lnTo>
                <a:lnTo>
                  <a:pt x="985629" y="8780"/>
                </a:lnTo>
                <a:lnTo>
                  <a:pt x="939618" y="15506"/>
                </a:lnTo>
                <a:lnTo>
                  <a:pt x="894229" y="24065"/>
                </a:lnTo>
                <a:lnTo>
                  <a:pt x="849500" y="34419"/>
                </a:lnTo>
                <a:lnTo>
                  <a:pt x="805471" y="46529"/>
                </a:lnTo>
                <a:lnTo>
                  <a:pt x="762181" y="60355"/>
                </a:lnTo>
                <a:lnTo>
                  <a:pt x="719668" y="75859"/>
                </a:lnTo>
                <a:lnTo>
                  <a:pt x="677973" y="93001"/>
                </a:lnTo>
                <a:lnTo>
                  <a:pt x="637133" y="111743"/>
                </a:lnTo>
                <a:lnTo>
                  <a:pt x="597189" y="132044"/>
                </a:lnTo>
                <a:lnTo>
                  <a:pt x="558179" y="153867"/>
                </a:lnTo>
                <a:lnTo>
                  <a:pt x="520142" y="177172"/>
                </a:lnTo>
                <a:lnTo>
                  <a:pt x="483118" y="201919"/>
                </a:lnTo>
                <a:lnTo>
                  <a:pt x="447145" y="228070"/>
                </a:lnTo>
                <a:lnTo>
                  <a:pt x="412264" y="255586"/>
                </a:lnTo>
                <a:lnTo>
                  <a:pt x="378512" y="284427"/>
                </a:lnTo>
                <a:lnTo>
                  <a:pt x="345929" y="314554"/>
                </a:lnTo>
                <a:lnTo>
                  <a:pt x="314554" y="345929"/>
                </a:lnTo>
                <a:lnTo>
                  <a:pt x="284427" y="378512"/>
                </a:lnTo>
                <a:lnTo>
                  <a:pt x="255586" y="412264"/>
                </a:lnTo>
                <a:lnTo>
                  <a:pt x="228070" y="447145"/>
                </a:lnTo>
                <a:lnTo>
                  <a:pt x="201919" y="483118"/>
                </a:lnTo>
                <a:lnTo>
                  <a:pt x="177172" y="520142"/>
                </a:lnTo>
                <a:lnTo>
                  <a:pt x="153867" y="558179"/>
                </a:lnTo>
                <a:lnTo>
                  <a:pt x="132044" y="597189"/>
                </a:lnTo>
                <a:lnTo>
                  <a:pt x="111743" y="637133"/>
                </a:lnTo>
                <a:lnTo>
                  <a:pt x="93001" y="677973"/>
                </a:lnTo>
                <a:lnTo>
                  <a:pt x="75859" y="719668"/>
                </a:lnTo>
                <a:lnTo>
                  <a:pt x="60355" y="762181"/>
                </a:lnTo>
                <a:lnTo>
                  <a:pt x="46529" y="805471"/>
                </a:lnTo>
                <a:lnTo>
                  <a:pt x="34419" y="849500"/>
                </a:lnTo>
                <a:lnTo>
                  <a:pt x="24065" y="894229"/>
                </a:lnTo>
                <a:lnTo>
                  <a:pt x="15506" y="939618"/>
                </a:lnTo>
                <a:lnTo>
                  <a:pt x="8780" y="985629"/>
                </a:lnTo>
                <a:lnTo>
                  <a:pt x="3928" y="1032221"/>
                </a:lnTo>
                <a:lnTo>
                  <a:pt x="988" y="1079357"/>
                </a:lnTo>
                <a:lnTo>
                  <a:pt x="0" y="1126998"/>
                </a:lnTo>
                <a:lnTo>
                  <a:pt x="988" y="1174638"/>
                </a:lnTo>
                <a:lnTo>
                  <a:pt x="3928" y="1221774"/>
                </a:lnTo>
                <a:lnTo>
                  <a:pt x="8780" y="1268366"/>
                </a:lnTo>
                <a:lnTo>
                  <a:pt x="15506" y="1314377"/>
                </a:lnTo>
                <a:lnTo>
                  <a:pt x="24065" y="1359766"/>
                </a:lnTo>
                <a:lnTo>
                  <a:pt x="34419" y="1404495"/>
                </a:lnTo>
                <a:lnTo>
                  <a:pt x="46529" y="1448524"/>
                </a:lnTo>
                <a:lnTo>
                  <a:pt x="60355" y="1491814"/>
                </a:lnTo>
                <a:lnTo>
                  <a:pt x="75859" y="1534327"/>
                </a:lnTo>
                <a:lnTo>
                  <a:pt x="93001" y="1576022"/>
                </a:lnTo>
                <a:lnTo>
                  <a:pt x="111743" y="1616862"/>
                </a:lnTo>
                <a:lnTo>
                  <a:pt x="132044" y="1656806"/>
                </a:lnTo>
                <a:lnTo>
                  <a:pt x="153867" y="1695816"/>
                </a:lnTo>
                <a:lnTo>
                  <a:pt x="177172" y="1733853"/>
                </a:lnTo>
                <a:lnTo>
                  <a:pt x="201919" y="1770877"/>
                </a:lnTo>
                <a:lnTo>
                  <a:pt x="228070" y="1806850"/>
                </a:lnTo>
                <a:lnTo>
                  <a:pt x="255586" y="1841731"/>
                </a:lnTo>
                <a:lnTo>
                  <a:pt x="284427" y="1875483"/>
                </a:lnTo>
                <a:lnTo>
                  <a:pt x="314554" y="1908066"/>
                </a:lnTo>
                <a:lnTo>
                  <a:pt x="345929" y="1939441"/>
                </a:lnTo>
                <a:lnTo>
                  <a:pt x="378512" y="1969568"/>
                </a:lnTo>
                <a:lnTo>
                  <a:pt x="412264" y="1998409"/>
                </a:lnTo>
                <a:lnTo>
                  <a:pt x="447145" y="2025925"/>
                </a:lnTo>
                <a:lnTo>
                  <a:pt x="483118" y="2052076"/>
                </a:lnTo>
                <a:lnTo>
                  <a:pt x="520142" y="2076823"/>
                </a:lnTo>
                <a:lnTo>
                  <a:pt x="558179" y="2100128"/>
                </a:lnTo>
                <a:lnTo>
                  <a:pt x="597189" y="2121951"/>
                </a:lnTo>
                <a:lnTo>
                  <a:pt x="637133" y="2142252"/>
                </a:lnTo>
                <a:lnTo>
                  <a:pt x="677973" y="2160994"/>
                </a:lnTo>
                <a:lnTo>
                  <a:pt x="719668" y="2178136"/>
                </a:lnTo>
                <a:lnTo>
                  <a:pt x="762181" y="2193640"/>
                </a:lnTo>
                <a:lnTo>
                  <a:pt x="805471" y="2207466"/>
                </a:lnTo>
                <a:lnTo>
                  <a:pt x="849500" y="2219576"/>
                </a:lnTo>
                <a:lnTo>
                  <a:pt x="894229" y="2229930"/>
                </a:lnTo>
                <a:lnTo>
                  <a:pt x="939618" y="2238489"/>
                </a:lnTo>
                <a:lnTo>
                  <a:pt x="985629" y="2245215"/>
                </a:lnTo>
                <a:lnTo>
                  <a:pt x="1032221" y="2250067"/>
                </a:lnTo>
                <a:lnTo>
                  <a:pt x="1079357" y="2253007"/>
                </a:lnTo>
                <a:lnTo>
                  <a:pt x="1126997" y="2253996"/>
                </a:lnTo>
                <a:lnTo>
                  <a:pt x="2309622" y="2253996"/>
                </a:lnTo>
                <a:lnTo>
                  <a:pt x="2357262" y="2253007"/>
                </a:lnTo>
                <a:lnTo>
                  <a:pt x="2404398" y="2250067"/>
                </a:lnTo>
                <a:lnTo>
                  <a:pt x="2450990" y="2245215"/>
                </a:lnTo>
                <a:lnTo>
                  <a:pt x="2497001" y="2238489"/>
                </a:lnTo>
                <a:lnTo>
                  <a:pt x="2542390" y="2229930"/>
                </a:lnTo>
                <a:lnTo>
                  <a:pt x="2587119" y="2219576"/>
                </a:lnTo>
                <a:lnTo>
                  <a:pt x="2631148" y="2207466"/>
                </a:lnTo>
                <a:lnTo>
                  <a:pt x="2674438" y="2193640"/>
                </a:lnTo>
                <a:lnTo>
                  <a:pt x="2716951" y="2178136"/>
                </a:lnTo>
                <a:lnTo>
                  <a:pt x="2758646" y="2160994"/>
                </a:lnTo>
                <a:lnTo>
                  <a:pt x="2799486" y="2142252"/>
                </a:lnTo>
                <a:lnTo>
                  <a:pt x="2839430" y="2121951"/>
                </a:lnTo>
                <a:lnTo>
                  <a:pt x="2878440" y="2100128"/>
                </a:lnTo>
                <a:lnTo>
                  <a:pt x="2916477" y="2076823"/>
                </a:lnTo>
                <a:lnTo>
                  <a:pt x="2953501" y="2052076"/>
                </a:lnTo>
                <a:lnTo>
                  <a:pt x="2989474" y="2025925"/>
                </a:lnTo>
                <a:lnTo>
                  <a:pt x="3024355" y="1998409"/>
                </a:lnTo>
                <a:lnTo>
                  <a:pt x="3058107" y="1969568"/>
                </a:lnTo>
                <a:lnTo>
                  <a:pt x="3090690" y="1939441"/>
                </a:lnTo>
                <a:lnTo>
                  <a:pt x="3122065" y="1908066"/>
                </a:lnTo>
                <a:lnTo>
                  <a:pt x="3152192" y="1875483"/>
                </a:lnTo>
                <a:lnTo>
                  <a:pt x="3181033" y="1841731"/>
                </a:lnTo>
                <a:lnTo>
                  <a:pt x="3208549" y="1806850"/>
                </a:lnTo>
                <a:lnTo>
                  <a:pt x="3234700" y="1770877"/>
                </a:lnTo>
                <a:lnTo>
                  <a:pt x="3259447" y="1733853"/>
                </a:lnTo>
                <a:lnTo>
                  <a:pt x="3282752" y="1695816"/>
                </a:lnTo>
                <a:lnTo>
                  <a:pt x="3304575" y="1656806"/>
                </a:lnTo>
                <a:lnTo>
                  <a:pt x="3324876" y="1616862"/>
                </a:lnTo>
                <a:lnTo>
                  <a:pt x="3343618" y="1576022"/>
                </a:lnTo>
                <a:lnTo>
                  <a:pt x="3360760" y="1534327"/>
                </a:lnTo>
                <a:lnTo>
                  <a:pt x="3376264" y="1491814"/>
                </a:lnTo>
                <a:lnTo>
                  <a:pt x="3390090" y="1448524"/>
                </a:lnTo>
                <a:lnTo>
                  <a:pt x="3402200" y="1404495"/>
                </a:lnTo>
                <a:lnTo>
                  <a:pt x="3412554" y="1359766"/>
                </a:lnTo>
                <a:lnTo>
                  <a:pt x="3421113" y="1314377"/>
                </a:lnTo>
                <a:lnTo>
                  <a:pt x="3427839" y="1268366"/>
                </a:lnTo>
                <a:lnTo>
                  <a:pt x="3432691" y="1221774"/>
                </a:lnTo>
                <a:lnTo>
                  <a:pt x="3435631" y="1174638"/>
                </a:lnTo>
                <a:lnTo>
                  <a:pt x="3436620" y="1126998"/>
                </a:lnTo>
                <a:lnTo>
                  <a:pt x="3435631" y="1079357"/>
                </a:lnTo>
                <a:lnTo>
                  <a:pt x="3432691" y="1032221"/>
                </a:lnTo>
                <a:lnTo>
                  <a:pt x="3427839" y="985629"/>
                </a:lnTo>
                <a:lnTo>
                  <a:pt x="3421113" y="939618"/>
                </a:lnTo>
                <a:lnTo>
                  <a:pt x="3412554" y="894229"/>
                </a:lnTo>
                <a:lnTo>
                  <a:pt x="3402200" y="849500"/>
                </a:lnTo>
                <a:lnTo>
                  <a:pt x="3390090" y="805471"/>
                </a:lnTo>
                <a:lnTo>
                  <a:pt x="3376264" y="762181"/>
                </a:lnTo>
                <a:lnTo>
                  <a:pt x="3360760" y="719668"/>
                </a:lnTo>
                <a:lnTo>
                  <a:pt x="3343618" y="677973"/>
                </a:lnTo>
                <a:lnTo>
                  <a:pt x="3324876" y="637133"/>
                </a:lnTo>
                <a:lnTo>
                  <a:pt x="3304575" y="597189"/>
                </a:lnTo>
                <a:lnTo>
                  <a:pt x="3282752" y="558179"/>
                </a:lnTo>
                <a:lnTo>
                  <a:pt x="3259447" y="520142"/>
                </a:lnTo>
                <a:lnTo>
                  <a:pt x="3234700" y="483118"/>
                </a:lnTo>
                <a:lnTo>
                  <a:pt x="3208549" y="447145"/>
                </a:lnTo>
                <a:lnTo>
                  <a:pt x="3181033" y="412264"/>
                </a:lnTo>
                <a:lnTo>
                  <a:pt x="3152192" y="378512"/>
                </a:lnTo>
                <a:lnTo>
                  <a:pt x="3122065" y="345929"/>
                </a:lnTo>
                <a:lnTo>
                  <a:pt x="3090690" y="314554"/>
                </a:lnTo>
                <a:lnTo>
                  <a:pt x="3058107" y="284427"/>
                </a:lnTo>
                <a:lnTo>
                  <a:pt x="3024355" y="255586"/>
                </a:lnTo>
                <a:lnTo>
                  <a:pt x="2989474" y="228070"/>
                </a:lnTo>
                <a:lnTo>
                  <a:pt x="2953501" y="201919"/>
                </a:lnTo>
                <a:lnTo>
                  <a:pt x="2916477" y="177172"/>
                </a:lnTo>
                <a:lnTo>
                  <a:pt x="2878440" y="153867"/>
                </a:lnTo>
                <a:lnTo>
                  <a:pt x="2839430" y="132044"/>
                </a:lnTo>
                <a:lnTo>
                  <a:pt x="2799486" y="111743"/>
                </a:lnTo>
                <a:lnTo>
                  <a:pt x="2758646" y="93001"/>
                </a:lnTo>
                <a:lnTo>
                  <a:pt x="2716951" y="75859"/>
                </a:lnTo>
                <a:lnTo>
                  <a:pt x="2674438" y="60355"/>
                </a:lnTo>
                <a:lnTo>
                  <a:pt x="2631148" y="46529"/>
                </a:lnTo>
                <a:lnTo>
                  <a:pt x="2587119" y="34419"/>
                </a:lnTo>
                <a:lnTo>
                  <a:pt x="2542390" y="24065"/>
                </a:lnTo>
                <a:lnTo>
                  <a:pt x="2497001" y="15506"/>
                </a:lnTo>
                <a:lnTo>
                  <a:pt x="2450990" y="8780"/>
                </a:lnTo>
                <a:lnTo>
                  <a:pt x="2404398" y="3928"/>
                </a:lnTo>
                <a:lnTo>
                  <a:pt x="2357262" y="988"/>
                </a:lnTo>
                <a:lnTo>
                  <a:pt x="2309622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3336543" y="2143759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3" y="0"/>
                </a:moveTo>
                <a:lnTo>
                  <a:pt x="209550" y="0"/>
                </a:lnTo>
                <a:lnTo>
                  <a:pt x="161512" y="5536"/>
                </a:lnTo>
                <a:lnTo>
                  <a:pt x="117410" y="21304"/>
                </a:lnTo>
                <a:lnTo>
                  <a:pt x="78501" y="46046"/>
                </a:lnTo>
                <a:lnTo>
                  <a:pt x="46046" y="78501"/>
                </a:lnTo>
                <a:lnTo>
                  <a:pt x="21304" y="117410"/>
                </a:lnTo>
                <a:lnTo>
                  <a:pt x="5536" y="161512"/>
                </a:lnTo>
                <a:lnTo>
                  <a:pt x="0" y="209550"/>
                </a:lnTo>
                <a:lnTo>
                  <a:pt x="5536" y="257587"/>
                </a:lnTo>
                <a:lnTo>
                  <a:pt x="21304" y="301689"/>
                </a:lnTo>
                <a:lnTo>
                  <a:pt x="46046" y="340598"/>
                </a:lnTo>
                <a:lnTo>
                  <a:pt x="78501" y="373053"/>
                </a:lnTo>
                <a:lnTo>
                  <a:pt x="117410" y="397795"/>
                </a:lnTo>
                <a:lnTo>
                  <a:pt x="161512" y="413563"/>
                </a:lnTo>
                <a:lnTo>
                  <a:pt x="209550" y="419099"/>
                </a:lnTo>
                <a:lnTo>
                  <a:pt x="1376933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3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3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847345" y="2141728"/>
            <a:ext cx="2115820" cy="558800"/>
          </a:xfrm>
          <a:custGeom>
            <a:avLst/>
            <a:gdLst/>
            <a:ahLst/>
            <a:cxnLst/>
            <a:rect l="l" t="t" r="r" b="b"/>
            <a:pathLst>
              <a:path w="1586864" h="419100" extrusionOk="0">
                <a:moveTo>
                  <a:pt x="1376934" y="0"/>
                </a:moveTo>
                <a:lnTo>
                  <a:pt x="209550" y="0"/>
                </a:ln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099"/>
                </a:lnTo>
                <a:lnTo>
                  <a:pt x="1376934" y="419099"/>
                </a:lnTo>
                <a:lnTo>
                  <a:pt x="1424971" y="413563"/>
                </a:lnTo>
                <a:lnTo>
                  <a:pt x="1469073" y="397795"/>
                </a:lnTo>
                <a:lnTo>
                  <a:pt x="1507982" y="373053"/>
                </a:lnTo>
                <a:lnTo>
                  <a:pt x="1540437" y="340598"/>
                </a:lnTo>
                <a:lnTo>
                  <a:pt x="1565179" y="301689"/>
                </a:lnTo>
                <a:lnTo>
                  <a:pt x="1580947" y="257587"/>
                </a:lnTo>
                <a:lnTo>
                  <a:pt x="1586484" y="209550"/>
                </a:lnTo>
                <a:lnTo>
                  <a:pt x="1580947" y="161512"/>
                </a:lnTo>
                <a:lnTo>
                  <a:pt x="1565179" y="117410"/>
                </a:lnTo>
                <a:lnTo>
                  <a:pt x="1540437" y="78501"/>
                </a:lnTo>
                <a:lnTo>
                  <a:pt x="1507982" y="46046"/>
                </a:lnTo>
                <a:lnTo>
                  <a:pt x="1469073" y="21304"/>
                </a:lnTo>
                <a:lnTo>
                  <a:pt x="1424971" y="5536"/>
                </a:lnTo>
                <a:lnTo>
                  <a:pt x="1376934" y="0"/>
                </a:lnTo>
                <a:close/>
              </a:path>
            </a:pathLst>
          </a:custGeom>
          <a:solidFill>
            <a:srgbClr val="394F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1"/>
          <p:cNvSpPr/>
          <p:nvPr/>
        </p:nvSpPr>
        <p:spPr>
          <a:xfrm>
            <a:off x="1871471" y="3216657"/>
            <a:ext cx="2583180" cy="2574713"/>
          </a:xfrm>
          <a:custGeom>
            <a:avLst/>
            <a:gdLst/>
            <a:ahLst/>
            <a:cxnLst/>
            <a:rect l="l" t="t" r="r" b="b"/>
            <a:pathLst>
              <a:path w="1937385" h="1931035" extrusionOk="0">
                <a:moveTo>
                  <a:pt x="0" y="1930908"/>
                </a:moveTo>
                <a:lnTo>
                  <a:pt x="1937004" y="1930908"/>
                </a:lnTo>
                <a:lnTo>
                  <a:pt x="1937004" y="0"/>
                </a:lnTo>
                <a:lnTo>
                  <a:pt x="0" y="0"/>
                </a:lnTo>
                <a:lnTo>
                  <a:pt x="0" y="1930908"/>
                </a:lnTo>
                <a:close/>
              </a:path>
            </a:pathLst>
          </a:custGeom>
          <a:noFill/>
          <a:ln w="12175" cap="flat" cmpd="sng">
            <a:solidFill>
              <a:srgbClr val="B4C6E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129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87" y="105663"/>
            <a:ext cx="1170432" cy="12882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7173977" y="2509181"/>
            <a:ext cx="44847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5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7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FC7E-3FAC-472E-96F5-D51823ACE50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5FD8-7595-4FB0-8152-2AF3C132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5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33BA84-997D-4080-B10C-1A0B4B33C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05.06.2023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2E8C966-9F72-494A-85D6-6E61460B2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25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21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1429524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59341" y="802810"/>
            <a:ext cx="6217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13450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93"/>
            <a:ext cx="12188991" cy="68596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0" y="0"/>
            <a:ext cx="12192000" cy="6859693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2E57">
              <a:alpha val="23921"/>
            </a:srgbClr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78411" y="1821090"/>
            <a:ext cx="8972731" cy="837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t" anchorCtr="0">
            <a:spAutoFit/>
          </a:bodyPr>
          <a:lstStyle/>
          <a:p>
            <a:pPr marL="16933" marR="6773">
              <a:lnSpc>
                <a:spcPct val="100000"/>
              </a:lnSpc>
            </a:pPr>
            <a:r>
              <a:rPr lang="ru-RU" sz="5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САРАТОВСКАЯ </a:t>
            </a:r>
            <a:r>
              <a:rPr lang="ru-RU" sz="533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  <a:endParaRPr sz="5333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66;p1"/>
          <p:cNvSpPr/>
          <p:nvPr/>
        </p:nvSpPr>
        <p:spPr>
          <a:xfrm flipH="1">
            <a:off x="88196" y="1453962"/>
            <a:ext cx="508331" cy="1636696"/>
          </a:xfrm>
          <a:custGeom>
            <a:avLst/>
            <a:gdLst/>
            <a:ahLst/>
            <a:cxnLst/>
            <a:rect l="l" t="t" r="r" b="b"/>
            <a:pathLst>
              <a:path w="120000" h="1850389" extrusionOk="0">
                <a:moveTo>
                  <a:pt x="0" y="0"/>
                </a:moveTo>
                <a:lnTo>
                  <a:pt x="0" y="1850390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89754" y="4367269"/>
            <a:ext cx="6773" cy="1214120"/>
          </a:xfrm>
          <a:custGeom>
            <a:avLst/>
            <a:gdLst/>
            <a:ahLst/>
            <a:cxnLst/>
            <a:rect l="l" t="t" r="r" b="b"/>
            <a:pathLst>
              <a:path w="5079" h="910589" extrusionOk="0">
                <a:moveTo>
                  <a:pt x="0" y="0"/>
                </a:moveTo>
                <a:lnTo>
                  <a:pt x="4470" y="910005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21259"/>
          <a:stretch/>
        </p:blipFill>
        <p:spPr>
          <a:xfrm>
            <a:off x="9245600" y="990600"/>
            <a:ext cx="2438400" cy="2490560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9" name="Google Shape;69;p1"/>
          <p:cNvSpPr txBox="1"/>
          <p:nvPr/>
        </p:nvSpPr>
        <p:spPr>
          <a:xfrm>
            <a:off x="953415" y="4479952"/>
            <a:ext cx="6953967" cy="90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3400" rIns="0" bIns="0" anchor="t" anchorCtr="0">
            <a:spAutoFit/>
          </a:bodyPr>
          <a:lstStyle/>
          <a:p>
            <a:pPr marL="16933"/>
            <a:r>
              <a:rPr lang="ru-RU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МЕРЫ ПОДДЕРЖКИ ДЛЯ ИНВЕСТОРОВ </a:t>
            </a:r>
            <a:br>
              <a:rPr lang="ru-RU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НА ТЕРРИТОРИИ САРАТОВСКОЙ ОБЛАСТИ</a:t>
            </a: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13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75;p2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49" r="4468" b="7015"/>
          <a:stretch/>
        </p:blipFill>
        <p:spPr>
          <a:xfrm>
            <a:off x="0" y="968108"/>
            <a:ext cx="12207242" cy="5586399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4" name="Google Shape;494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7016" y="596742"/>
            <a:ext cx="302461" cy="1221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85;p11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10746" y="-19905"/>
            <a:ext cx="12217988" cy="9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 txBox="1">
            <a:spLocks/>
          </p:cNvSpPr>
          <p:nvPr/>
        </p:nvSpPr>
        <p:spPr>
          <a:xfrm>
            <a:off x="1811155" y="4098586"/>
            <a:ext cx="7290000" cy="6688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проектами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сложности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811154" y="5427092"/>
            <a:ext cx="5343695" cy="467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инвестиции 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  <a:p>
            <a:endParaRPr lang="ru-RU" sz="2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9257" y="2329846"/>
            <a:ext cx="9208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комплексную</a:t>
            </a:r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 - консультационную  </a:t>
            </a:r>
          </a:p>
          <a:p>
            <a:pPr algn="just" defTabSz="914377"/>
            <a:r>
              <a:rPr lang="ru-RU" sz="2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организационную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инвесторам</a:t>
            </a:r>
            <a:endParaRPr lang="ru-RU" sz="24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6">
            <a:extLst>
              <a:ext uri="{FF2B5EF4-FFF2-40B4-BE49-F238E27FC236}">
                <a16:creationId xmlns=""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709271" y="1361871"/>
            <a:ext cx="11336271" cy="54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организация по поддержке инвесторов на территории региона</a:t>
            </a:r>
          </a:p>
        </p:txBody>
      </p:sp>
      <p:grpSp>
        <p:nvGrpSpPr>
          <p:cNvPr id="28" name="Group 10"/>
          <p:cNvGrpSpPr/>
          <p:nvPr/>
        </p:nvGrpSpPr>
        <p:grpSpPr>
          <a:xfrm>
            <a:off x="703786" y="2393386"/>
            <a:ext cx="668103" cy="607023"/>
            <a:chOff x="0" y="0"/>
            <a:chExt cx="357616" cy="346570"/>
          </a:xfrm>
          <a:noFill/>
        </p:grpSpPr>
        <p:sp>
          <p:nvSpPr>
            <p:cNvPr id="29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725681" y="3867473"/>
            <a:ext cx="668103" cy="607023"/>
            <a:chOff x="0" y="0"/>
            <a:chExt cx="357616" cy="346570"/>
          </a:xfrm>
          <a:noFill/>
        </p:grpSpPr>
        <p:sp>
          <p:nvSpPr>
            <p:cNvPr id="41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2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3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10"/>
          <p:cNvGrpSpPr/>
          <p:nvPr/>
        </p:nvGrpSpPr>
        <p:grpSpPr>
          <a:xfrm>
            <a:off x="725678" y="5222047"/>
            <a:ext cx="668103" cy="607023"/>
            <a:chOff x="0" y="0"/>
            <a:chExt cx="357616" cy="346570"/>
          </a:xfrm>
          <a:noFill/>
        </p:grpSpPr>
        <p:sp>
          <p:nvSpPr>
            <p:cNvPr id="45" name="Freeform 12"/>
            <p:cNvSpPr/>
            <p:nvPr/>
          </p:nvSpPr>
          <p:spPr>
            <a:xfrm>
              <a:off x="-1" y="93891"/>
              <a:ext cx="102178" cy="25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7" y="1992"/>
                  </a:moveTo>
                  <a:lnTo>
                    <a:pt x="4887" y="19626"/>
                  </a:lnTo>
                  <a:lnTo>
                    <a:pt x="16713" y="19626"/>
                  </a:lnTo>
                  <a:lnTo>
                    <a:pt x="16713" y="1992"/>
                  </a:lnTo>
                  <a:lnTo>
                    <a:pt x="4887" y="1992"/>
                  </a:lnTo>
                  <a:close/>
                  <a:moveTo>
                    <a:pt x="2455" y="0"/>
                  </a:moveTo>
                  <a:lnTo>
                    <a:pt x="19145" y="0"/>
                  </a:lnTo>
                  <a:lnTo>
                    <a:pt x="19726" y="27"/>
                  </a:lnTo>
                  <a:lnTo>
                    <a:pt x="20217" y="109"/>
                  </a:lnTo>
                  <a:lnTo>
                    <a:pt x="20685" y="226"/>
                  </a:lnTo>
                  <a:lnTo>
                    <a:pt x="21064" y="371"/>
                  </a:lnTo>
                  <a:lnTo>
                    <a:pt x="21377" y="562"/>
                  </a:lnTo>
                  <a:lnTo>
                    <a:pt x="21533" y="770"/>
                  </a:lnTo>
                  <a:lnTo>
                    <a:pt x="21600" y="996"/>
                  </a:lnTo>
                  <a:lnTo>
                    <a:pt x="21600" y="20613"/>
                  </a:lnTo>
                  <a:lnTo>
                    <a:pt x="21533" y="20839"/>
                  </a:lnTo>
                  <a:lnTo>
                    <a:pt x="21355" y="21048"/>
                  </a:lnTo>
                  <a:lnTo>
                    <a:pt x="21064" y="21238"/>
                  </a:lnTo>
                  <a:lnTo>
                    <a:pt x="20685" y="21383"/>
                  </a:lnTo>
                  <a:lnTo>
                    <a:pt x="20217" y="21509"/>
                  </a:lnTo>
                  <a:lnTo>
                    <a:pt x="19726" y="21582"/>
                  </a:lnTo>
                  <a:lnTo>
                    <a:pt x="19145" y="21600"/>
                  </a:lnTo>
                  <a:lnTo>
                    <a:pt x="2455" y="21600"/>
                  </a:lnTo>
                  <a:lnTo>
                    <a:pt x="1874" y="21582"/>
                  </a:lnTo>
                  <a:lnTo>
                    <a:pt x="1361" y="21509"/>
                  </a:lnTo>
                  <a:lnTo>
                    <a:pt x="915" y="21383"/>
                  </a:lnTo>
                  <a:lnTo>
                    <a:pt x="536" y="21238"/>
                  </a:lnTo>
                  <a:lnTo>
                    <a:pt x="245" y="21048"/>
                  </a:lnTo>
                  <a:lnTo>
                    <a:pt x="67" y="20839"/>
                  </a:lnTo>
                  <a:lnTo>
                    <a:pt x="0" y="20613"/>
                  </a:lnTo>
                  <a:lnTo>
                    <a:pt x="0" y="996"/>
                  </a:lnTo>
                  <a:lnTo>
                    <a:pt x="67" y="770"/>
                  </a:lnTo>
                  <a:lnTo>
                    <a:pt x="245" y="562"/>
                  </a:lnTo>
                  <a:lnTo>
                    <a:pt x="536" y="371"/>
                  </a:lnTo>
                  <a:lnTo>
                    <a:pt x="915" y="226"/>
                  </a:lnTo>
                  <a:lnTo>
                    <a:pt x="1361" y="109"/>
                  </a:lnTo>
                  <a:lnTo>
                    <a:pt x="1874" y="27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6" name="Freeform 13"/>
            <p:cNvSpPr/>
            <p:nvPr/>
          </p:nvSpPr>
          <p:spPr>
            <a:xfrm>
              <a:off x="255440" y="154644"/>
              <a:ext cx="102177" cy="1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3" y="16946"/>
                  </a:moveTo>
                  <a:lnTo>
                    <a:pt x="12898" y="18998"/>
                  </a:lnTo>
                  <a:lnTo>
                    <a:pt x="16713" y="18998"/>
                  </a:lnTo>
                  <a:lnTo>
                    <a:pt x="16713" y="16946"/>
                  </a:lnTo>
                  <a:close/>
                  <a:moveTo>
                    <a:pt x="16713" y="12817"/>
                  </a:moveTo>
                  <a:lnTo>
                    <a:pt x="5155" y="18998"/>
                  </a:lnTo>
                  <a:lnTo>
                    <a:pt x="9015" y="18998"/>
                  </a:lnTo>
                  <a:lnTo>
                    <a:pt x="16713" y="14881"/>
                  </a:lnTo>
                  <a:lnTo>
                    <a:pt x="16713" y="12817"/>
                  </a:lnTo>
                  <a:close/>
                  <a:moveTo>
                    <a:pt x="16713" y="8676"/>
                  </a:moveTo>
                  <a:lnTo>
                    <a:pt x="4864" y="15001"/>
                  </a:lnTo>
                  <a:lnTo>
                    <a:pt x="4864" y="17077"/>
                  </a:lnTo>
                  <a:lnTo>
                    <a:pt x="16713" y="10752"/>
                  </a:lnTo>
                  <a:lnTo>
                    <a:pt x="16713" y="8676"/>
                  </a:lnTo>
                  <a:close/>
                  <a:moveTo>
                    <a:pt x="16713" y="4523"/>
                  </a:moveTo>
                  <a:lnTo>
                    <a:pt x="4864" y="10860"/>
                  </a:lnTo>
                  <a:lnTo>
                    <a:pt x="4864" y="12924"/>
                  </a:lnTo>
                  <a:lnTo>
                    <a:pt x="16713" y="6599"/>
                  </a:lnTo>
                  <a:lnTo>
                    <a:pt x="16713" y="4523"/>
                  </a:lnTo>
                  <a:close/>
                  <a:moveTo>
                    <a:pt x="12540" y="2613"/>
                  </a:moveTo>
                  <a:lnTo>
                    <a:pt x="4864" y="6731"/>
                  </a:lnTo>
                  <a:lnTo>
                    <a:pt x="4864" y="8795"/>
                  </a:lnTo>
                  <a:lnTo>
                    <a:pt x="16401" y="2613"/>
                  </a:lnTo>
                  <a:lnTo>
                    <a:pt x="12540" y="2613"/>
                  </a:lnTo>
                  <a:close/>
                  <a:moveTo>
                    <a:pt x="4864" y="2613"/>
                  </a:moveTo>
                  <a:lnTo>
                    <a:pt x="4864" y="4654"/>
                  </a:lnTo>
                  <a:lnTo>
                    <a:pt x="8658" y="2613"/>
                  </a:lnTo>
                  <a:lnTo>
                    <a:pt x="4864" y="2613"/>
                  </a:lnTo>
                  <a:close/>
                  <a:moveTo>
                    <a:pt x="2432" y="0"/>
                  </a:moveTo>
                  <a:lnTo>
                    <a:pt x="19145" y="0"/>
                  </a:lnTo>
                  <a:lnTo>
                    <a:pt x="19726" y="36"/>
                  </a:lnTo>
                  <a:lnTo>
                    <a:pt x="20217" y="131"/>
                  </a:lnTo>
                  <a:lnTo>
                    <a:pt x="20685" y="298"/>
                  </a:lnTo>
                  <a:lnTo>
                    <a:pt x="21042" y="489"/>
                  </a:lnTo>
                  <a:lnTo>
                    <a:pt x="21355" y="740"/>
                  </a:lnTo>
                  <a:lnTo>
                    <a:pt x="21533" y="1002"/>
                  </a:lnTo>
                  <a:lnTo>
                    <a:pt x="21600" y="1313"/>
                  </a:lnTo>
                  <a:lnTo>
                    <a:pt x="21600" y="20299"/>
                  </a:lnTo>
                  <a:lnTo>
                    <a:pt x="21533" y="20598"/>
                  </a:lnTo>
                  <a:lnTo>
                    <a:pt x="21355" y="20872"/>
                  </a:lnTo>
                  <a:lnTo>
                    <a:pt x="21042" y="21123"/>
                  </a:lnTo>
                  <a:lnTo>
                    <a:pt x="20685" y="21314"/>
                  </a:lnTo>
                  <a:lnTo>
                    <a:pt x="20217" y="21481"/>
                  </a:lnTo>
                  <a:lnTo>
                    <a:pt x="19726" y="21576"/>
                  </a:lnTo>
                  <a:lnTo>
                    <a:pt x="19145" y="21600"/>
                  </a:lnTo>
                  <a:lnTo>
                    <a:pt x="2432" y="21600"/>
                  </a:lnTo>
                  <a:lnTo>
                    <a:pt x="1874" y="21576"/>
                  </a:lnTo>
                  <a:lnTo>
                    <a:pt x="1361" y="21481"/>
                  </a:lnTo>
                  <a:lnTo>
                    <a:pt x="915" y="21314"/>
                  </a:lnTo>
                  <a:lnTo>
                    <a:pt x="513" y="21123"/>
                  </a:lnTo>
                  <a:lnTo>
                    <a:pt x="245" y="20872"/>
                  </a:lnTo>
                  <a:lnTo>
                    <a:pt x="67" y="20598"/>
                  </a:lnTo>
                  <a:lnTo>
                    <a:pt x="0" y="20299"/>
                  </a:lnTo>
                  <a:lnTo>
                    <a:pt x="0" y="1313"/>
                  </a:lnTo>
                  <a:lnTo>
                    <a:pt x="67" y="1002"/>
                  </a:lnTo>
                  <a:lnTo>
                    <a:pt x="245" y="740"/>
                  </a:lnTo>
                  <a:lnTo>
                    <a:pt x="513" y="489"/>
                  </a:lnTo>
                  <a:lnTo>
                    <a:pt x="915" y="298"/>
                  </a:lnTo>
                  <a:lnTo>
                    <a:pt x="1361" y="131"/>
                  </a:lnTo>
                  <a:lnTo>
                    <a:pt x="1874" y="36"/>
                  </a:lnTo>
                  <a:lnTo>
                    <a:pt x="2432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47" name="Freeform 14"/>
            <p:cNvSpPr/>
            <p:nvPr/>
          </p:nvSpPr>
          <p:spPr>
            <a:xfrm>
              <a:off x="127029" y="-1"/>
              <a:ext cx="103558" cy="34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0"/>
                  </a:moveTo>
                  <a:lnTo>
                    <a:pt x="19190" y="0"/>
                  </a:lnTo>
                  <a:lnTo>
                    <a:pt x="19748" y="20"/>
                  </a:lnTo>
                  <a:lnTo>
                    <a:pt x="20261" y="73"/>
                  </a:lnTo>
                  <a:lnTo>
                    <a:pt x="20707" y="159"/>
                  </a:lnTo>
                  <a:lnTo>
                    <a:pt x="21087" y="271"/>
                  </a:lnTo>
                  <a:lnTo>
                    <a:pt x="21377" y="410"/>
                  </a:lnTo>
                  <a:lnTo>
                    <a:pt x="21555" y="556"/>
                  </a:lnTo>
                  <a:lnTo>
                    <a:pt x="21600" y="728"/>
                  </a:lnTo>
                  <a:lnTo>
                    <a:pt x="21600" y="20879"/>
                  </a:lnTo>
                  <a:lnTo>
                    <a:pt x="21533" y="21044"/>
                  </a:lnTo>
                  <a:lnTo>
                    <a:pt x="21355" y="21196"/>
                  </a:lnTo>
                  <a:lnTo>
                    <a:pt x="21087" y="21335"/>
                  </a:lnTo>
                  <a:lnTo>
                    <a:pt x="20685" y="21441"/>
                  </a:lnTo>
                  <a:lnTo>
                    <a:pt x="20239" y="21534"/>
                  </a:lnTo>
                  <a:lnTo>
                    <a:pt x="19726" y="21587"/>
                  </a:lnTo>
                  <a:lnTo>
                    <a:pt x="19168" y="21600"/>
                  </a:lnTo>
                  <a:lnTo>
                    <a:pt x="2455" y="21600"/>
                  </a:lnTo>
                  <a:lnTo>
                    <a:pt x="1874" y="21587"/>
                  </a:lnTo>
                  <a:lnTo>
                    <a:pt x="1383" y="21534"/>
                  </a:lnTo>
                  <a:lnTo>
                    <a:pt x="915" y="21441"/>
                  </a:lnTo>
                  <a:lnTo>
                    <a:pt x="536" y="21335"/>
                  </a:lnTo>
                  <a:lnTo>
                    <a:pt x="268" y="21196"/>
                  </a:lnTo>
                  <a:lnTo>
                    <a:pt x="89" y="21044"/>
                  </a:lnTo>
                  <a:lnTo>
                    <a:pt x="0" y="20879"/>
                  </a:lnTo>
                  <a:lnTo>
                    <a:pt x="0" y="728"/>
                  </a:lnTo>
                  <a:lnTo>
                    <a:pt x="89" y="556"/>
                  </a:lnTo>
                  <a:lnTo>
                    <a:pt x="268" y="410"/>
                  </a:lnTo>
                  <a:lnTo>
                    <a:pt x="536" y="271"/>
                  </a:lnTo>
                  <a:lnTo>
                    <a:pt x="915" y="159"/>
                  </a:lnTo>
                  <a:lnTo>
                    <a:pt x="1383" y="73"/>
                  </a:lnTo>
                  <a:lnTo>
                    <a:pt x="1874" y="20"/>
                  </a:lnTo>
                  <a:lnTo>
                    <a:pt x="2455" y="0"/>
                  </a:lnTo>
                  <a:close/>
                </a:path>
              </a:pathLst>
            </a:custGeom>
            <a:grpFill/>
            <a:ln w="12700" cap="flat">
              <a:solidFill>
                <a:schemeClr val="accent1">
                  <a:lumMod val="50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sp>
        <p:nvSpPr>
          <p:cNvPr id="49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492;p11"/>
          <p:cNvSpPr txBox="1"/>
          <p:nvPr/>
        </p:nvSpPr>
        <p:spPr>
          <a:xfrm>
            <a:off x="1506000" y="243290"/>
            <a:ext cx="960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914354"/>
            <a:r>
              <a:rPr lang="ru-RU" sz="2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АО «КОРПОРАЦИЯ РАЗВИТИЯ САРАТОВСКОЙ ОБЛАСТИ»</a:t>
            </a:r>
            <a:endParaRPr sz="24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" name="Google Shape;51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232" y="100546"/>
            <a:ext cx="852107" cy="68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75;p2"/>
          <p:cNvPicPr preferRelativeResize="0"/>
          <p:nvPr/>
        </p:nvPicPr>
        <p:blipFill rotWithShape="1">
          <a:blip r:embed="rId2">
            <a:alphaModFix/>
          </a:blip>
          <a:srcRect r="5150"/>
          <a:stretch/>
        </p:blipFill>
        <p:spPr>
          <a:xfrm>
            <a:off x="62026" y="489000"/>
            <a:ext cx="12153975" cy="636796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1" name="Google Shape;494;p11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2907" y="592633"/>
            <a:ext cx="325381" cy="122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824406" y="1820036"/>
            <a:ext cx="9761142" cy="3723965"/>
            <a:chOff x="1670971" y="1219522"/>
            <a:chExt cx="7537151" cy="2419011"/>
          </a:xfrm>
        </p:grpSpPr>
        <p:grpSp>
          <p:nvGrpSpPr>
            <p:cNvPr id="47" name="Group 30"/>
            <p:cNvGrpSpPr/>
            <p:nvPr/>
          </p:nvGrpSpPr>
          <p:grpSpPr>
            <a:xfrm>
              <a:off x="1686398" y="1220996"/>
              <a:ext cx="3567451" cy="530539"/>
              <a:chOff x="1455970" y="1240046"/>
              <a:chExt cx="3567451" cy="530539"/>
            </a:xfrm>
          </p:grpSpPr>
          <p:sp>
            <p:nvSpPr>
              <p:cNvPr id="69" name="Text Placeholder 3"/>
              <p:cNvSpPr txBox="1">
                <a:spLocks/>
              </p:cNvSpPr>
              <p:nvPr/>
            </p:nvSpPr>
            <p:spPr>
              <a:xfrm>
                <a:off x="1455971" y="1240046"/>
                <a:ext cx="3567450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Сопровождение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инвестиционных проектов</a:t>
                </a:r>
              </a:p>
            </p:txBody>
          </p:sp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1455970" y="1610645"/>
                <a:ext cx="2610439" cy="1599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всех этапах реализации</a:t>
                </a:r>
                <a:endParaRPr lang="ru-RU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33"/>
            <p:cNvGrpSpPr/>
            <p:nvPr/>
          </p:nvGrpSpPr>
          <p:grpSpPr>
            <a:xfrm>
              <a:off x="5629517" y="1219522"/>
              <a:ext cx="3578605" cy="707239"/>
              <a:chOff x="5447171" y="1238572"/>
              <a:chExt cx="3578605" cy="707239"/>
            </a:xfrm>
          </p:grpSpPr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5447171" y="1238572"/>
                <a:ext cx="3335402" cy="17993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Устранение административных барьеров</a:t>
                </a:r>
              </a:p>
            </p:txBody>
          </p:sp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5447171" y="1465990"/>
                <a:ext cx="3578605" cy="47982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(оформление земли, разрешительной документации на строительство, получение технических условий на подключение к сетям и др.)</a:t>
                </a:r>
              </a:p>
            </p:txBody>
          </p:sp>
        </p:grpSp>
        <p:grpSp>
          <p:nvGrpSpPr>
            <p:cNvPr id="49" name="Group 31"/>
            <p:cNvGrpSpPr/>
            <p:nvPr/>
          </p:nvGrpSpPr>
          <p:grpSpPr>
            <a:xfrm>
              <a:off x="1686399" y="2177855"/>
              <a:ext cx="2610439" cy="496053"/>
              <a:chOff x="1455971" y="2196905"/>
              <a:chExt cx="2610439" cy="496053"/>
            </a:xfrm>
          </p:grpSpPr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1455971" y="2196905"/>
                <a:ext cx="1474533" cy="179933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Поиск инвесторов</a:t>
                </a:r>
              </a:p>
            </p:txBody>
          </p:sp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1455971" y="2373077"/>
                <a:ext cx="2610439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spcBef>
                    <a:spcPct val="20000"/>
                  </a:spcBef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внутренних, внешних и иностранных, а также поиск новых проектов</a:t>
                </a:r>
              </a:p>
            </p:txBody>
          </p:sp>
        </p:grp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625451" y="2155623"/>
              <a:ext cx="2579717" cy="3598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defRPr/>
              </a:pPr>
              <a:r>
                <a:rPr lang="ru-RU" sz="1800" b="1" dirty="0" smtClean="0">
                  <a:solidFill>
                    <a:srgbClr val="44546A">
                      <a:lumMod val="90000"/>
                      <a:lumOff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</a:t>
              </a:r>
              <a:endParaRPr lang="ru-RU" sz="1800" b="1" dirty="0">
                <a:solidFill>
                  <a:srgbClr val="44546A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defTabSz="914377">
                <a:defRPr/>
              </a:pPr>
              <a:r>
                <a:rPr lang="ru-RU" sz="1800" b="1" dirty="0">
                  <a:solidFill>
                    <a:srgbClr val="44546A">
                      <a:lumMod val="90000"/>
                      <a:lumOff val="1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преференциальных территорий</a:t>
              </a:r>
            </a:p>
          </p:txBody>
        </p:sp>
        <p:grpSp>
          <p:nvGrpSpPr>
            <p:cNvPr id="51" name="Group 32"/>
            <p:cNvGrpSpPr/>
            <p:nvPr/>
          </p:nvGrpSpPr>
          <p:grpSpPr>
            <a:xfrm>
              <a:off x="1670971" y="2940989"/>
              <a:ext cx="3020372" cy="697544"/>
              <a:chOff x="1440543" y="2960039"/>
              <a:chExt cx="3020372" cy="697544"/>
            </a:xfrm>
          </p:grpSpPr>
          <p:sp>
            <p:nvSpPr>
              <p:cNvPr id="61" name="Text Placeholder 3"/>
              <p:cNvSpPr txBox="1">
                <a:spLocks/>
              </p:cNvSpPr>
              <p:nvPr/>
            </p:nvSpPr>
            <p:spPr>
              <a:xfrm>
                <a:off x="1440543" y="2960039"/>
                <a:ext cx="2825764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Предоставление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полной информации</a:t>
                </a:r>
              </a:p>
            </p:txBody>
          </p:sp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1455970" y="3337702"/>
                <a:ext cx="3004945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свободных инвестиционных площадках </a:t>
                </a:r>
              </a:p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перспективных </a:t>
                </a:r>
                <a:r>
                  <a:rPr lang="ru-RU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инвестпроектах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региона</a:t>
                </a:r>
              </a:p>
            </p:txBody>
          </p:sp>
        </p:grpSp>
        <p:grpSp>
          <p:nvGrpSpPr>
            <p:cNvPr id="52" name="Group 35"/>
            <p:cNvGrpSpPr/>
            <p:nvPr/>
          </p:nvGrpSpPr>
          <p:grpSpPr>
            <a:xfrm>
              <a:off x="5629517" y="2951663"/>
              <a:ext cx="3515562" cy="686870"/>
              <a:chOff x="5447171" y="2970713"/>
              <a:chExt cx="3515562" cy="686870"/>
            </a:xfrm>
          </p:grpSpPr>
          <p:sp>
            <p:nvSpPr>
              <p:cNvPr id="59" name="Text Placeholder 3"/>
              <p:cNvSpPr txBox="1">
                <a:spLocks/>
              </p:cNvSpPr>
              <p:nvPr/>
            </p:nvSpPr>
            <p:spPr>
              <a:xfrm>
                <a:off x="5456937" y="2970713"/>
                <a:ext cx="3442742" cy="3598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Продвижение инвестиционного </a:t>
                </a:r>
              </a:p>
              <a:p>
                <a:pPr algn="l" defTabSz="914377">
                  <a:defRPr/>
                </a:pPr>
                <a:r>
                  <a:rPr lang="ru-RU" sz="1800" b="1" dirty="0">
                    <a:solidFill>
                      <a:srgbClr val="44546A">
                        <a:lumMod val="90000"/>
                        <a:lumOff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потенциала региона</a:t>
                </a:r>
              </a:p>
            </p:txBody>
          </p:sp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5447171" y="3337702"/>
                <a:ext cx="3515562" cy="31988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377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международных, общероссийских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межрегиональных мероприятиях</a:t>
                </a:r>
              </a:p>
            </p:txBody>
          </p:sp>
        </p:grpSp>
      </p:grpSp>
      <p:sp>
        <p:nvSpPr>
          <p:cNvPr id="41" name="Text Placeholder 3"/>
          <p:cNvSpPr txBox="1">
            <a:spLocks/>
          </p:cNvSpPr>
          <p:nvPr/>
        </p:nvSpPr>
        <p:spPr>
          <a:xfrm>
            <a:off x="6936290" y="3812781"/>
            <a:ext cx="4552903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привлечение резидентов</a:t>
            </a:r>
          </a:p>
        </p:txBody>
      </p:sp>
      <p:grpSp>
        <p:nvGrpSpPr>
          <p:cNvPr id="53" name="Group 440"/>
          <p:cNvGrpSpPr/>
          <p:nvPr/>
        </p:nvGrpSpPr>
        <p:grpSpPr>
          <a:xfrm>
            <a:off x="668645" y="1928583"/>
            <a:ext cx="786279" cy="808075"/>
            <a:chOff x="0" y="0"/>
            <a:chExt cx="343632" cy="343632"/>
          </a:xfrm>
          <a:noFill/>
        </p:grpSpPr>
        <p:sp>
          <p:nvSpPr>
            <p:cNvPr id="54" name="Freeform 442"/>
            <p:cNvSpPr/>
            <p:nvPr/>
          </p:nvSpPr>
          <p:spPr>
            <a:xfrm>
              <a:off x="-1" y="-1"/>
              <a:ext cx="343634" cy="34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59"/>
                  </a:moveTo>
                  <a:lnTo>
                    <a:pt x="10173" y="875"/>
                  </a:lnTo>
                  <a:lnTo>
                    <a:pt x="9556" y="938"/>
                  </a:lnTo>
                  <a:lnTo>
                    <a:pt x="8950" y="1033"/>
                  </a:lnTo>
                  <a:lnTo>
                    <a:pt x="8360" y="1165"/>
                  </a:lnTo>
                  <a:lnTo>
                    <a:pt x="7775" y="1328"/>
                  </a:lnTo>
                  <a:lnTo>
                    <a:pt x="7211" y="1534"/>
                  </a:lnTo>
                  <a:lnTo>
                    <a:pt x="6662" y="1760"/>
                  </a:lnTo>
                  <a:lnTo>
                    <a:pt x="6135" y="2029"/>
                  </a:lnTo>
                  <a:lnTo>
                    <a:pt x="5613" y="2324"/>
                  </a:lnTo>
                  <a:lnTo>
                    <a:pt x="5123" y="2646"/>
                  </a:lnTo>
                  <a:lnTo>
                    <a:pt x="4654" y="2999"/>
                  </a:lnTo>
                  <a:lnTo>
                    <a:pt x="4201" y="3373"/>
                  </a:lnTo>
                  <a:lnTo>
                    <a:pt x="3779" y="3779"/>
                  </a:lnTo>
                  <a:lnTo>
                    <a:pt x="3373" y="4201"/>
                  </a:lnTo>
                  <a:lnTo>
                    <a:pt x="2999" y="4654"/>
                  </a:lnTo>
                  <a:lnTo>
                    <a:pt x="2646" y="5123"/>
                  </a:lnTo>
                  <a:lnTo>
                    <a:pt x="2324" y="5613"/>
                  </a:lnTo>
                  <a:lnTo>
                    <a:pt x="2029" y="6135"/>
                  </a:lnTo>
                  <a:lnTo>
                    <a:pt x="1760" y="6662"/>
                  </a:lnTo>
                  <a:lnTo>
                    <a:pt x="1534" y="7211"/>
                  </a:lnTo>
                  <a:lnTo>
                    <a:pt x="1328" y="7775"/>
                  </a:lnTo>
                  <a:lnTo>
                    <a:pt x="1165" y="8360"/>
                  </a:lnTo>
                  <a:lnTo>
                    <a:pt x="1033" y="8950"/>
                  </a:lnTo>
                  <a:lnTo>
                    <a:pt x="938" y="9556"/>
                  </a:lnTo>
                  <a:lnTo>
                    <a:pt x="875" y="10173"/>
                  </a:lnTo>
                  <a:lnTo>
                    <a:pt x="859" y="10800"/>
                  </a:lnTo>
                  <a:lnTo>
                    <a:pt x="875" y="11427"/>
                  </a:lnTo>
                  <a:lnTo>
                    <a:pt x="938" y="12044"/>
                  </a:lnTo>
                  <a:lnTo>
                    <a:pt x="1033" y="12650"/>
                  </a:lnTo>
                  <a:lnTo>
                    <a:pt x="1165" y="13240"/>
                  </a:lnTo>
                  <a:lnTo>
                    <a:pt x="1328" y="13825"/>
                  </a:lnTo>
                  <a:lnTo>
                    <a:pt x="1534" y="14389"/>
                  </a:lnTo>
                  <a:lnTo>
                    <a:pt x="1760" y="14938"/>
                  </a:lnTo>
                  <a:lnTo>
                    <a:pt x="2029" y="15465"/>
                  </a:lnTo>
                  <a:lnTo>
                    <a:pt x="2324" y="15987"/>
                  </a:lnTo>
                  <a:lnTo>
                    <a:pt x="2646" y="16477"/>
                  </a:lnTo>
                  <a:lnTo>
                    <a:pt x="2999" y="16946"/>
                  </a:lnTo>
                  <a:lnTo>
                    <a:pt x="3373" y="17399"/>
                  </a:lnTo>
                  <a:lnTo>
                    <a:pt x="3779" y="17821"/>
                  </a:lnTo>
                  <a:lnTo>
                    <a:pt x="4201" y="18227"/>
                  </a:lnTo>
                  <a:lnTo>
                    <a:pt x="4654" y="18601"/>
                  </a:lnTo>
                  <a:lnTo>
                    <a:pt x="5123" y="18954"/>
                  </a:lnTo>
                  <a:lnTo>
                    <a:pt x="5613" y="19276"/>
                  </a:lnTo>
                  <a:lnTo>
                    <a:pt x="6135" y="19571"/>
                  </a:lnTo>
                  <a:lnTo>
                    <a:pt x="6662" y="19840"/>
                  </a:lnTo>
                  <a:lnTo>
                    <a:pt x="7211" y="20066"/>
                  </a:lnTo>
                  <a:lnTo>
                    <a:pt x="7775" y="20272"/>
                  </a:lnTo>
                  <a:lnTo>
                    <a:pt x="8360" y="20435"/>
                  </a:lnTo>
                  <a:lnTo>
                    <a:pt x="8950" y="20567"/>
                  </a:lnTo>
                  <a:lnTo>
                    <a:pt x="9556" y="20662"/>
                  </a:lnTo>
                  <a:lnTo>
                    <a:pt x="10173" y="20725"/>
                  </a:lnTo>
                  <a:lnTo>
                    <a:pt x="10800" y="20741"/>
                  </a:lnTo>
                  <a:lnTo>
                    <a:pt x="11427" y="20725"/>
                  </a:lnTo>
                  <a:lnTo>
                    <a:pt x="12044" y="20662"/>
                  </a:lnTo>
                  <a:lnTo>
                    <a:pt x="12650" y="20567"/>
                  </a:lnTo>
                  <a:lnTo>
                    <a:pt x="13240" y="20435"/>
                  </a:lnTo>
                  <a:lnTo>
                    <a:pt x="13825" y="20272"/>
                  </a:lnTo>
                  <a:lnTo>
                    <a:pt x="14389" y="20066"/>
                  </a:lnTo>
                  <a:lnTo>
                    <a:pt x="14938" y="19840"/>
                  </a:lnTo>
                  <a:lnTo>
                    <a:pt x="15465" y="19571"/>
                  </a:lnTo>
                  <a:lnTo>
                    <a:pt x="15987" y="19276"/>
                  </a:lnTo>
                  <a:lnTo>
                    <a:pt x="16477" y="18954"/>
                  </a:lnTo>
                  <a:lnTo>
                    <a:pt x="16946" y="18601"/>
                  </a:lnTo>
                  <a:lnTo>
                    <a:pt x="17399" y="18227"/>
                  </a:lnTo>
                  <a:lnTo>
                    <a:pt x="17821" y="17821"/>
                  </a:lnTo>
                  <a:lnTo>
                    <a:pt x="18227" y="17399"/>
                  </a:lnTo>
                  <a:lnTo>
                    <a:pt x="18601" y="16946"/>
                  </a:lnTo>
                  <a:lnTo>
                    <a:pt x="18954" y="16477"/>
                  </a:lnTo>
                  <a:lnTo>
                    <a:pt x="19276" y="15987"/>
                  </a:lnTo>
                  <a:lnTo>
                    <a:pt x="19571" y="15465"/>
                  </a:lnTo>
                  <a:lnTo>
                    <a:pt x="19840" y="14938"/>
                  </a:lnTo>
                  <a:lnTo>
                    <a:pt x="20066" y="14389"/>
                  </a:lnTo>
                  <a:lnTo>
                    <a:pt x="20272" y="13825"/>
                  </a:lnTo>
                  <a:lnTo>
                    <a:pt x="20435" y="13240"/>
                  </a:lnTo>
                  <a:lnTo>
                    <a:pt x="20567" y="12650"/>
                  </a:lnTo>
                  <a:lnTo>
                    <a:pt x="20662" y="12044"/>
                  </a:lnTo>
                  <a:lnTo>
                    <a:pt x="20725" y="11427"/>
                  </a:lnTo>
                  <a:lnTo>
                    <a:pt x="20741" y="10800"/>
                  </a:lnTo>
                  <a:lnTo>
                    <a:pt x="20725" y="10173"/>
                  </a:lnTo>
                  <a:lnTo>
                    <a:pt x="20662" y="9556"/>
                  </a:lnTo>
                  <a:lnTo>
                    <a:pt x="20567" y="8950"/>
                  </a:lnTo>
                  <a:lnTo>
                    <a:pt x="20435" y="8360"/>
                  </a:lnTo>
                  <a:lnTo>
                    <a:pt x="20272" y="7775"/>
                  </a:lnTo>
                  <a:lnTo>
                    <a:pt x="20066" y="7211"/>
                  </a:lnTo>
                  <a:lnTo>
                    <a:pt x="19840" y="6662"/>
                  </a:lnTo>
                  <a:lnTo>
                    <a:pt x="19571" y="6135"/>
                  </a:lnTo>
                  <a:lnTo>
                    <a:pt x="19276" y="5613"/>
                  </a:lnTo>
                  <a:lnTo>
                    <a:pt x="18954" y="5123"/>
                  </a:lnTo>
                  <a:lnTo>
                    <a:pt x="18601" y="4654"/>
                  </a:lnTo>
                  <a:lnTo>
                    <a:pt x="18227" y="4201"/>
                  </a:lnTo>
                  <a:lnTo>
                    <a:pt x="17821" y="3779"/>
                  </a:lnTo>
                  <a:lnTo>
                    <a:pt x="17399" y="3373"/>
                  </a:lnTo>
                  <a:lnTo>
                    <a:pt x="16946" y="2999"/>
                  </a:lnTo>
                  <a:lnTo>
                    <a:pt x="16477" y="2646"/>
                  </a:lnTo>
                  <a:lnTo>
                    <a:pt x="15987" y="2324"/>
                  </a:lnTo>
                  <a:lnTo>
                    <a:pt x="15465" y="2029"/>
                  </a:lnTo>
                  <a:lnTo>
                    <a:pt x="14938" y="1760"/>
                  </a:lnTo>
                  <a:lnTo>
                    <a:pt x="14389" y="1534"/>
                  </a:lnTo>
                  <a:lnTo>
                    <a:pt x="13825" y="1328"/>
                  </a:lnTo>
                  <a:lnTo>
                    <a:pt x="13240" y="1165"/>
                  </a:lnTo>
                  <a:lnTo>
                    <a:pt x="12650" y="1033"/>
                  </a:lnTo>
                  <a:lnTo>
                    <a:pt x="12044" y="938"/>
                  </a:lnTo>
                  <a:lnTo>
                    <a:pt x="11427" y="875"/>
                  </a:lnTo>
                  <a:lnTo>
                    <a:pt x="10800" y="859"/>
                  </a:lnTo>
                  <a:close/>
                  <a:moveTo>
                    <a:pt x="10800" y="0"/>
                  </a:moveTo>
                  <a:lnTo>
                    <a:pt x="11417" y="21"/>
                  </a:lnTo>
                  <a:lnTo>
                    <a:pt x="12023" y="63"/>
                  </a:lnTo>
                  <a:lnTo>
                    <a:pt x="12624" y="153"/>
                  </a:lnTo>
                  <a:lnTo>
                    <a:pt x="13219" y="269"/>
                  </a:lnTo>
                  <a:lnTo>
                    <a:pt x="13804" y="416"/>
                  </a:lnTo>
                  <a:lnTo>
                    <a:pt x="14374" y="601"/>
                  </a:lnTo>
                  <a:lnTo>
                    <a:pt x="14938" y="817"/>
                  </a:lnTo>
                  <a:lnTo>
                    <a:pt x="15481" y="1059"/>
                  </a:lnTo>
                  <a:lnTo>
                    <a:pt x="16018" y="1334"/>
                  </a:lnTo>
                  <a:lnTo>
                    <a:pt x="16535" y="1645"/>
                  </a:lnTo>
                  <a:lnTo>
                    <a:pt x="17035" y="1982"/>
                  </a:lnTo>
                  <a:lnTo>
                    <a:pt x="17520" y="2346"/>
                  </a:lnTo>
                  <a:lnTo>
                    <a:pt x="17989" y="2741"/>
                  </a:lnTo>
                  <a:lnTo>
                    <a:pt x="18437" y="3163"/>
                  </a:lnTo>
                  <a:lnTo>
                    <a:pt x="18859" y="3611"/>
                  </a:lnTo>
                  <a:lnTo>
                    <a:pt x="19254" y="4080"/>
                  </a:lnTo>
                  <a:lnTo>
                    <a:pt x="19618" y="4565"/>
                  </a:lnTo>
                  <a:lnTo>
                    <a:pt x="19955" y="5065"/>
                  </a:lnTo>
                  <a:lnTo>
                    <a:pt x="20266" y="5582"/>
                  </a:lnTo>
                  <a:lnTo>
                    <a:pt x="20541" y="6119"/>
                  </a:lnTo>
                  <a:lnTo>
                    <a:pt x="20783" y="6662"/>
                  </a:lnTo>
                  <a:lnTo>
                    <a:pt x="20999" y="7226"/>
                  </a:lnTo>
                  <a:lnTo>
                    <a:pt x="21184" y="7796"/>
                  </a:lnTo>
                  <a:lnTo>
                    <a:pt x="21331" y="8381"/>
                  </a:lnTo>
                  <a:lnTo>
                    <a:pt x="21447" y="8976"/>
                  </a:lnTo>
                  <a:lnTo>
                    <a:pt x="21537" y="9577"/>
                  </a:lnTo>
                  <a:lnTo>
                    <a:pt x="21579" y="10183"/>
                  </a:lnTo>
                  <a:lnTo>
                    <a:pt x="21600" y="10800"/>
                  </a:lnTo>
                  <a:lnTo>
                    <a:pt x="21579" y="11417"/>
                  </a:lnTo>
                  <a:lnTo>
                    <a:pt x="21537" y="12023"/>
                  </a:lnTo>
                  <a:lnTo>
                    <a:pt x="21447" y="12624"/>
                  </a:lnTo>
                  <a:lnTo>
                    <a:pt x="21331" y="13219"/>
                  </a:lnTo>
                  <a:lnTo>
                    <a:pt x="21184" y="13804"/>
                  </a:lnTo>
                  <a:lnTo>
                    <a:pt x="20999" y="14374"/>
                  </a:lnTo>
                  <a:lnTo>
                    <a:pt x="20783" y="14938"/>
                  </a:lnTo>
                  <a:lnTo>
                    <a:pt x="20541" y="15481"/>
                  </a:lnTo>
                  <a:lnTo>
                    <a:pt x="20266" y="16018"/>
                  </a:lnTo>
                  <a:lnTo>
                    <a:pt x="19955" y="16535"/>
                  </a:lnTo>
                  <a:lnTo>
                    <a:pt x="19618" y="17035"/>
                  </a:lnTo>
                  <a:lnTo>
                    <a:pt x="19254" y="17520"/>
                  </a:lnTo>
                  <a:lnTo>
                    <a:pt x="18859" y="17989"/>
                  </a:lnTo>
                  <a:lnTo>
                    <a:pt x="18437" y="18437"/>
                  </a:lnTo>
                  <a:lnTo>
                    <a:pt x="17989" y="18859"/>
                  </a:lnTo>
                  <a:lnTo>
                    <a:pt x="17520" y="19254"/>
                  </a:lnTo>
                  <a:lnTo>
                    <a:pt x="17035" y="19618"/>
                  </a:lnTo>
                  <a:lnTo>
                    <a:pt x="16535" y="19955"/>
                  </a:lnTo>
                  <a:lnTo>
                    <a:pt x="16018" y="20266"/>
                  </a:lnTo>
                  <a:lnTo>
                    <a:pt x="15481" y="20541"/>
                  </a:lnTo>
                  <a:lnTo>
                    <a:pt x="14938" y="20783"/>
                  </a:lnTo>
                  <a:lnTo>
                    <a:pt x="14374" y="20999"/>
                  </a:lnTo>
                  <a:lnTo>
                    <a:pt x="13804" y="21184"/>
                  </a:lnTo>
                  <a:lnTo>
                    <a:pt x="13219" y="21331"/>
                  </a:lnTo>
                  <a:lnTo>
                    <a:pt x="12624" y="21447"/>
                  </a:lnTo>
                  <a:lnTo>
                    <a:pt x="12023" y="21537"/>
                  </a:lnTo>
                  <a:lnTo>
                    <a:pt x="11417" y="21579"/>
                  </a:lnTo>
                  <a:lnTo>
                    <a:pt x="10800" y="21600"/>
                  </a:lnTo>
                  <a:lnTo>
                    <a:pt x="10183" y="21579"/>
                  </a:lnTo>
                  <a:lnTo>
                    <a:pt x="9577" y="21537"/>
                  </a:lnTo>
                  <a:lnTo>
                    <a:pt x="8976" y="21447"/>
                  </a:lnTo>
                  <a:lnTo>
                    <a:pt x="8381" y="21331"/>
                  </a:lnTo>
                  <a:lnTo>
                    <a:pt x="7796" y="21184"/>
                  </a:lnTo>
                  <a:lnTo>
                    <a:pt x="7226" y="20999"/>
                  </a:lnTo>
                  <a:lnTo>
                    <a:pt x="6662" y="20783"/>
                  </a:lnTo>
                  <a:lnTo>
                    <a:pt x="6119" y="20541"/>
                  </a:lnTo>
                  <a:lnTo>
                    <a:pt x="5582" y="20266"/>
                  </a:lnTo>
                  <a:lnTo>
                    <a:pt x="5065" y="19955"/>
                  </a:lnTo>
                  <a:lnTo>
                    <a:pt x="4565" y="19618"/>
                  </a:lnTo>
                  <a:lnTo>
                    <a:pt x="4080" y="19254"/>
                  </a:lnTo>
                  <a:lnTo>
                    <a:pt x="3611" y="18859"/>
                  </a:lnTo>
                  <a:lnTo>
                    <a:pt x="3163" y="18437"/>
                  </a:lnTo>
                  <a:lnTo>
                    <a:pt x="2741" y="17989"/>
                  </a:lnTo>
                  <a:lnTo>
                    <a:pt x="2346" y="17520"/>
                  </a:lnTo>
                  <a:lnTo>
                    <a:pt x="1982" y="17035"/>
                  </a:lnTo>
                  <a:lnTo>
                    <a:pt x="1645" y="16535"/>
                  </a:lnTo>
                  <a:lnTo>
                    <a:pt x="1334" y="16018"/>
                  </a:lnTo>
                  <a:lnTo>
                    <a:pt x="1059" y="15481"/>
                  </a:lnTo>
                  <a:lnTo>
                    <a:pt x="817" y="14938"/>
                  </a:lnTo>
                  <a:lnTo>
                    <a:pt x="601" y="14374"/>
                  </a:lnTo>
                  <a:lnTo>
                    <a:pt x="416" y="13804"/>
                  </a:lnTo>
                  <a:lnTo>
                    <a:pt x="269" y="13219"/>
                  </a:lnTo>
                  <a:lnTo>
                    <a:pt x="153" y="12624"/>
                  </a:lnTo>
                  <a:lnTo>
                    <a:pt x="63" y="12023"/>
                  </a:lnTo>
                  <a:lnTo>
                    <a:pt x="21" y="11417"/>
                  </a:lnTo>
                  <a:lnTo>
                    <a:pt x="0" y="10800"/>
                  </a:lnTo>
                  <a:lnTo>
                    <a:pt x="21" y="10183"/>
                  </a:lnTo>
                  <a:lnTo>
                    <a:pt x="63" y="9577"/>
                  </a:lnTo>
                  <a:lnTo>
                    <a:pt x="153" y="8976"/>
                  </a:lnTo>
                  <a:lnTo>
                    <a:pt x="269" y="8381"/>
                  </a:lnTo>
                  <a:lnTo>
                    <a:pt x="416" y="7796"/>
                  </a:lnTo>
                  <a:lnTo>
                    <a:pt x="601" y="7226"/>
                  </a:lnTo>
                  <a:lnTo>
                    <a:pt x="817" y="6662"/>
                  </a:lnTo>
                  <a:lnTo>
                    <a:pt x="1059" y="6119"/>
                  </a:lnTo>
                  <a:lnTo>
                    <a:pt x="1334" y="5582"/>
                  </a:lnTo>
                  <a:lnTo>
                    <a:pt x="1645" y="5065"/>
                  </a:lnTo>
                  <a:lnTo>
                    <a:pt x="1982" y="4565"/>
                  </a:lnTo>
                  <a:lnTo>
                    <a:pt x="2346" y="4080"/>
                  </a:lnTo>
                  <a:lnTo>
                    <a:pt x="2741" y="3611"/>
                  </a:lnTo>
                  <a:lnTo>
                    <a:pt x="3163" y="3163"/>
                  </a:lnTo>
                  <a:lnTo>
                    <a:pt x="3611" y="2741"/>
                  </a:lnTo>
                  <a:lnTo>
                    <a:pt x="4080" y="2346"/>
                  </a:lnTo>
                  <a:lnTo>
                    <a:pt x="4565" y="1982"/>
                  </a:lnTo>
                  <a:lnTo>
                    <a:pt x="5065" y="1645"/>
                  </a:lnTo>
                  <a:lnTo>
                    <a:pt x="5582" y="1334"/>
                  </a:lnTo>
                  <a:lnTo>
                    <a:pt x="6119" y="1059"/>
                  </a:lnTo>
                  <a:lnTo>
                    <a:pt x="6662" y="817"/>
                  </a:lnTo>
                  <a:lnTo>
                    <a:pt x="7226" y="601"/>
                  </a:lnTo>
                  <a:lnTo>
                    <a:pt x="7796" y="416"/>
                  </a:lnTo>
                  <a:lnTo>
                    <a:pt x="8381" y="269"/>
                  </a:lnTo>
                  <a:lnTo>
                    <a:pt x="8976" y="153"/>
                  </a:lnTo>
                  <a:lnTo>
                    <a:pt x="9577" y="63"/>
                  </a:lnTo>
                  <a:lnTo>
                    <a:pt x="10183" y="21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5" name="Freeform 443"/>
            <p:cNvSpPr/>
            <p:nvPr/>
          </p:nvSpPr>
          <p:spPr>
            <a:xfrm>
              <a:off x="61045" y="91148"/>
              <a:ext cx="215421" cy="16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4" y="1773"/>
                  </a:moveTo>
                  <a:lnTo>
                    <a:pt x="18876" y="1838"/>
                  </a:lnTo>
                  <a:lnTo>
                    <a:pt x="18666" y="1981"/>
                  </a:lnTo>
                  <a:lnTo>
                    <a:pt x="18481" y="2167"/>
                  </a:lnTo>
                  <a:lnTo>
                    <a:pt x="7895" y="15943"/>
                  </a:lnTo>
                  <a:lnTo>
                    <a:pt x="7735" y="16096"/>
                  </a:lnTo>
                  <a:lnTo>
                    <a:pt x="7576" y="16184"/>
                  </a:lnTo>
                  <a:lnTo>
                    <a:pt x="7399" y="16205"/>
                  </a:lnTo>
                  <a:lnTo>
                    <a:pt x="7222" y="16184"/>
                  </a:lnTo>
                  <a:lnTo>
                    <a:pt x="7063" y="16096"/>
                  </a:lnTo>
                  <a:lnTo>
                    <a:pt x="6920" y="15943"/>
                  </a:lnTo>
                  <a:lnTo>
                    <a:pt x="3119" y="10997"/>
                  </a:lnTo>
                  <a:lnTo>
                    <a:pt x="2951" y="10844"/>
                  </a:lnTo>
                  <a:lnTo>
                    <a:pt x="2775" y="10712"/>
                  </a:lnTo>
                  <a:lnTo>
                    <a:pt x="2590" y="10636"/>
                  </a:lnTo>
                  <a:lnTo>
                    <a:pt x="2388" y="10625"/>
                  </a:lnTo>
                  <a:lnTo>
                    <a:pt x="2186" y="10636"/>
                  </a:lnTo>
                  <a:lnTo>
                    <a:pt x="2001" y="10712"/>
                  </a:lnTo>
                  <a:lnTo>
                    <a:pt x="1825" y="10844"/>
                  </a:lnTo>
                  <a:lnTo>
                    <a:pt x="1656" y="10997"/>
                  </a:lnTo>
                  <a:lnTo>
                    <a:pt x="1513" y="11249"/>
                  </a:lnTo>
                  <a:lnTo>
                    <a:pt x="1421" y="11522"/>
                  </a:lnTo>
                  <a:lnTo>
                    <a:pt x="1362" y="11807"/>
                  </a:lnTo>
                  <a:lnTo>
                    <a:pt x="1362" y="12102"/>
                  </a:lnTo>
                  <a:lnTo>
                    <a:pt x="1421" y="12387"/>
                  </a:lnTo>
                  <a:lnTo>
                    <a:pt x="1513" y="12660"/>
                  </a:lnTo>
                  <a:lnTo>
                    <a:pt x="1656" y="12901"/>
                  </a:lnTo>
                  <a:lnTo>
                    <a:pt x="6667" y="19422"/>
                  </a:lnTo>
                  <a:lnTo>
                    <a:pt x="6827" y="19587"/>
                  </a:lnTo>
                  <a:lnTo>
                    <a:pt x="7004" y="19707"/>
                  </a:lnTo>
                  <a:lnTo>
                    <a:pt x="7206" y="19795"/>
                  </a:lnTo>
                  <a:lnTo>
                    <a:pt x="7399" y="19816"/>
                  </a:lnTo>
                  <a:lnTo>
                    <a:pt x="7601" y="19795"/>
                  </a:lnTo>
                  <a:lnTo>
                    <a:pt x="7794" y="19707"/>
                  </a:lnTo>
                  <a:lnTo>
                    <a:pt x="7971" y="19587"/>
                  </a:lnTo>
                  <a:lnTo>
                    <a:pt x="8130" y="19422"/>
                  </a:lnTo>
                  <a:lnTo>
                    <a:pt x="19927" y="4060"/>
                  </a:lnTo>
                  <a:lnTo>
                    <a:pt x="20087" y="3819"/>
                  </a:lnTo>
                  <a:lnTo>
                    <a:pt x="20179" y="3545"/>
                  </a:lnTo>
                  <a:lnTo>
                    <a:pt x="20230" y="3261"/>
                  </a:lnTo>
                  <a:lnTo>
                    <a:pt x="20230" y="2976"/>
                  </a:lnTo>
                  <a:lnTo>
                    <a:pt x="20179" y="2670"/>
                  </a:lnTo>
                  <a:lnTo>
                    <a:pt x="20087" y="2396"/>
                  </a:lnTo>
                  <a:lnTo>
                    <a:pt x="19927" y="2167"/>
                  </a:lnTo>
                  <a:lnTo>
                    <a:pt x="19750" y="1981"/>
                  </a:lnTo>
                  <a:lnTo>
                    <a:pt x="19540" y="1838"/>
                  </a:lnTo>
                  <a:lnTo>
                    <a:pt x="19313" y="1773"/>
                  </a:lnTo>
                  <a:lnTo>
                    <a:pt x="19094" y="1773"/>
                  </a:lnTo>
                  <a:close/>
                  <a:moveTo>
                    <a:pt x="19044" y="0"/>
                  </a:moveTo>
                  <a:lnTo>
                    <a:pt x="19380" y="0"/>
                  </a:lnTo>
                  <a:lnTo>
                    <a:pt x="19708" y="55"/>
                  </a:lnTo>
                  <a:lnTo>
                    <a:pt x="20036" y="175"/>
                  </a:lnTo>
                  <a:lnTo>
                    <a:pt x="20347" y="361"/>
                  </a:lnTo>
                  <a:lnTo>
                    <a:pt x="20641" y="591"/>
                  </a:lnTo>
                  <a:lnTo>
                    <a:pt x="20902" y="908"/>
                  </a:lnTo>
                  <a:lnTo>
                    <a:pt x="21138" y="1247"/>
                  </a:lnTo>
                  <a:lnTo>
                    <a:pt x="21314" y="1641"/>
                  </a:lnTo>
                  <a:lnTo>
                    <a:pt x="21465" y="2035"/>
                  </a:lnTo>
                  <a:lnTo>
                    <a:pt x="21558" y="2451"/>
                  </a:lnTo>
                  <a:lnTo>
                    <a:pt x="21600" y="2889"/>
                  </a:lnTo>
                  <a:lnTo>
                    <a:pt x="21600" y="3326"/>
                  </a:lnTo>
                  <a:lnTo>
                    <a:pt x="21558" y="3764"/>
                  </a:lnTo>
                  <a:lnTo>
                    <a:pt x="21465" y="4180"/>
                  </a:lnTo>
                  <a:lnTo>
                    <a:pt x="21314" y="4585"/>
                  </a:lnTo>
                  <a:lnTo>
                    <a:pt x="21138" y="4968"/>
                  </a:lnTo>
                  <a:lnTo>
                    <a:pt x="20902" y="5318"/>
                  </a:lnTo>
                  <a:lnTo>
                    <a:pt x="9106" y="20692"/>
                  </a:lnTo>
                  <a:lnTo>
                    <a:pt x="8862" y="20965"/>
                  </a:lnTo>
                  <a:lnTo>
                    <a:pt x="8601" y="21195"/>
                  </a:lnTo>
                  <a:lnTo>
                    <a:pt x="8315" y="21370"/>
                  </a:lnTo>
                  <a:lnTo>
                    <a:pt x="8030" y="21491"/>
                  </a:lnTo>
                  <a:lnTo>
                    <a:pt x="7710" y="21578"/>
                  </a:lnTo>
                  <a:lnTo>
                    <a:pt x="7399" y="21600"/>
                  </a:lnTo>
                  <a:lnTo>
                    <a:pt x="7088" y="21578"/>
                  </a:lnTo>
                  <a:lnTo>
                    <a:pt x="6777" y="21491"/>
                  </a:lnTo>
                  <a:lnTo>
                    <a:pt x="6483" y="21370"/>
                  </a:lnTo>
                  <a:lnTo>
                    <a:pt x="6197" y="21195"/>
                  </a:lnTo>
                  <a:lnTo>
                    <a:pt x="5936" y="20965"/>
                  </a:lnTo>
                  <a:lnTo>
                    <a:pt x="5701" y="20692"/>
                  </a:lnTo>
                  <a:lnTo>
                    <a:pt x="689" y="14170"/>
                  </a:lnTo>
                  <a:lnTo>
                    <a:pt x="454" y="13820"/>
                  </a:lnTo>
                  <a:lnTo>
                    <a:pt x="269" y="13437"/>
                  </a:lnTo>
                  <a:lnTo>
                    <a:pt x="135" y="13021"/>
                  </a:lnTo>
                  <a:lnTo>
                    <a:pt x="42" y="12605"/>
                  </a:lnTo>
                  <a:lnTo>
                    <a:pt x="0" y="12168"/>
                  </a:lnTo>
                  <a:lnTo>
                    <a:pt x="0" y="11741"/>
                  </a:lnTo>
                  <a:lnTo>
                    <a:pt x="42" y="11303"/>
                  </a:lnTo>
                  <a:lnTo>
                    <a:pt x="135" y="10877"/>
                  </a:lnTo>
                  <a:lnTo>
                    <a:pt x="269" y="10472"/>
                  </a:lnTo>
                  <a:lnTo>
                    <a:pt x="454" y="10089"/>
                  </a:lnTo>
                  <a:lnTo>
                    <a:pt x="689" y="9739"/>
                  </a:lnTo>
                  <a:lnTo>
                    <a:pt x="959" y="9443"/>
                  </a:lnTo>
                  <a:lnTo>
                    <a:pt x="1253" y="9191"/>
                  </a:lnTo>
                  <a:lnTo>
                    <a:pt x="1564" y="9016"/>
                  </a:lnTo>
                  <a:lnTo>
                    <a:pt x="1883" y="8896"/>
                  </a:lnTo>
                  <a:lnTo>
                    <a:pt x="2220" y="8841"/>
                  </a:lnTo>
                  <a:lnTo>
                    <a:pt x="2556" y="8841"/>
                  </a:lnTo>
                  <a:lnTo>
                    <a:pt x="2892" y="8896"/>
                  </a:lnTo>
                  <a:lnTo>
                    <a:pt x="3212" y="9016"/>
                  </a:lnTo>
                  <a:lnTo>
                    <a:pt x="3523" y="9191"/>
                  </a:lnTo>
                  <a:lnTo>
                    <a:pt x="3817" y="9443"/>
                  </a:lnTo>
                  <a:lnTo>
                    <a:pt x="4086" y="9739"/>
                  </a:lnTo>
                  <a:lnTo>
                    <a:pt x="7399" y="14061"/>
                  </a:lnTo>
                  <a:lnTo>
                    <a:pt x="17505" y="908"/>
                  </a:lnTo>
                  <a:lnTo>
                    <a:pt x="17783" y="591"/>
                  </a:lnTo>
                  <a:lnTo>
                    <a:pt x="18069" y="361"/>
                  </a:lnTo>
                  <a:lnTo>
                    <a:pt x="18388" y="175"/>
                  </a:lnTo>
                  <a:lnTo>
                    <a:pt x="18708" y="55"/>
                  </a:lnTo>
                  <a:lnTo>
                    <a:pt x="1904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6" name="Freeform 444"/>
            <p:cNvSpPr/>
            <p:nvPr/>
          </p:nvSpPr>
          <p:spPr>
            <a:xfrm>
              <a:off x="164940" y="199906"/>
              <a:ext cx="150350" cy="11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0" y="0"/>
                  </a:moveTo>
                  <a:lnTo>
                    <a:pt x="20865" y="45"/>
                  </a:lnTo>
                  <a:lnTo>
                    <a:pt x="21106" y="151"/>
                  </a:lnTo>
                  <a:lnTo>
                    <a:pt x="21323" y="348"/>
                  </a:lnTo>
                  <a:lnTo>
                    <a:pt x="21467" y="605"/>
                  </a:lnTo>
                  <a:lnTo>
                    <a:pt x="21576" y="892"/>
                  </a:lnTo>
                  <a:lnTo>
                    <a:pt x="21600" y="1210"/>
                  </a:lnTo>
                  <a:lnTo>
                    <a:pt x="21576" y="1528"/>
                  </a:lnTo>
                  <a:lnTo>
                    <a:pt x="21215" y="3116"/>
                  </a:lnTo>
                  <a:lnTo>
                    <a:pt x="20781" y="4659"/>
                  </a:lnTo>
                  <a:lnTo>
                    <a:pt x="20275" y="6171"/>
                  </a:lnTo>
                  <a:lnTo>
                    <a:pt x="19685" y="7593"/>
                  </a:lnTo>
                  <a:lnTo>
                    <a:pt x="19058" y="8985"/>
                  </a:lnTo>
                  <a:lnTo>
                    <a:pt x="18359" y="10316"/>
                  </a:lnTo>
                  <a:lnTo>
                    <a:pt x="17588" y="11571"/>
                  </a:lnTo>
                  <a:lnTo>
                    <a:pt x="16781" y="12782"/>
                  </a:lnTo>
                  <a:lnTo>
                    <a:pt x="15914" y="13916"/>
                  </a:lnTo>
                  <a:lnTo>
                    <a:pt x="14986" y="14990"/>
                  </a:lnTo>
                  <a:lnTo>
                    <a:pt x="14035" y="16003"/>
                  </a:lnTo>
                  <a:lnTo>
                    <a:pt x="13011" y="16926"/>
                  </a:lnTo>
                  <a:lnTo>
                    <a:pt x="11950" y="17773"/>
                  </a:lnTo>
                  <a:lnTo>
                    <a:pt x="10866" y="18560"/>
                  </a:lnTo>
                  <a:lnTo>
                    <a:pt x="9734" y="19255"/>
                  </a:lnTo>
                  <a:lnTo>
                    <a:pt x="8577" y="19861"/>
                  </a:lnTo>
                  <a:lnTo>
                    <a:pt x="7361" y="20390"/>
                  </a:lnTo>
                  <a:lnTo>
                    <a:pt x="6132" y="20813"/>
                  </a:lnTo>
                  <a:lnTo>
                    <a:pt x="4879" y="21161"/>
                  </a:lnTo>
                  <a:lnTo>
                    <a:pt x="3602" y="21403"/>
                  </a:lnTo>
                  <a:lnTo>
                    <a:pt x="2301" y="21555"/>
                  </a:lnTo>
                  <a:lnTo>
                    <a:pt x="988" y="21600"/>
                  </a:lnTo>
                  <a:lnTo>
                    <a:pt x="735" y="21570"/>
                  </a:lnTo>
                  <a:lnTo>
                    <a:pt x="494" y="21434"/>
                  </a:lnTo>
                  <a:lnTo>
                    <a:pt x="301" y="21252"/>
                  </a:lnTo>
                  <a:lnTo>
                    <a:pt x="133" y="20980"/>
                  </a:lnTo>
                  <a:lnTo>
                    <a:pt x="48" y="20708"/>
                  </a:lnTo>
                  <a:lnTo>
                    <a:pt x="0" y="20360"/>
                  </a:lnTo>
                  <a:lnTo>
                    <a:pt x="48" y="20042"/>
                  </a:lnTo>
                  <a:lnTo>
                    <a:pt x="133" y="19739"/>
                  </a:lnTo>
                  <a:lnTo>
                    <a:pt x="301" y="19497"/>
                  </a:lnTo>
                  <a:lnTo>
                    <a:pt x="494" y="19301"/>
                  </a:lnTo>
                  <a:lnTo>
                    <a:pt x="735" y="19180"/>
                  </a:lnTo>
                  <a:lnTo>
                    <a:pt x="988" y="19119"/>
                  </a:lnTo>
                  <a:lnTo>
                    <a:pt x="2241" y="19089"/>
                  </a:lnTo>
                  <a:lnTo>
                    <a:pt x="3469" y="18938"/>
                  </a:lnTo>
                  <a:lnTo>
                    <a:pt x="4686" y="18696"/>
                  </a:lnTo>
                  <a:lnTo>
                    <a:pt x="5879" y="18363"/>
                  </a:lnTo>
                  <a:lnTo>
                    <a:pt x="7035" y="17924"/>
                  </a:lnTo>
                  <a:lnTo>
                    <a:pt x="8168" y="17395"/>
                  </a:lnTo>
                  <a:lnTo>
                    <a:pt x="9276" y="16790"/>
                  </a:lnTo>
                  <a:lnTo>
                    <a:pt x="10336" y="16109"/>
                  </a:lnTo>
                  <a:lnTo>
                    <a:pt x="11360" y="15353"/>
                  </a:lnTo>
                  <a:lnTo>
                    <a:pt x="12348" y="14506"/>
                  </a:lnTo>
                  <a:lnTo>
                    <a:pt x="13288" y="13583"/>
                  </a:lnTo>
                  <a:lnTo>
                    <a:pt x="14179" y="12585"/>
                  </a:lnTo>
                  <a:lnTo>
                    <a:pt x="15022" y="11541"/>
                  </a:lnTo>
                  <a:lnTo>
                    <a:pt x="15818" y="10407"/>
                  </a:lnTo>
                  <a:lnTo>
                    <a:pt x="16564" y="9227"/>
                  </a:lnTo>
                  <a:lnTo>
                    <a:pt x="17239" y="7971"/>
                  </a:lnTo>
                  <a:lnTo>
                    <a:pt x="17865" y="6671"/>
                  </a:lnTo>
                  <a:lnTo>
                    <a:pt x="18420" y="5294"/>
                  </a:lnTo>
                  <a:lnTo>
                    <a:pt x="18889" y="3887"/>
                  </a:lnTo>
                  <a:lnTo>
                    <a:pt x="19311" y="2420"/>
                  </a:lnTo>
                  <a:lnTo>
                    <a:pt x="19673" y="923"/>
                  </a:lnTo>
                  <a:lnTo>
                    <a:pt x="19757" y="620"/>
                  </a:lnTo>
                  <a:lnTo>
                    <a:pt x="19925" y="363"/>
                  </a:lnTo>
                  <a:lnTo>
                    <a:pt x="20118" y="166"/>
                  </a:lnTo>
                  <a:lnTo>
                    <a:pt x="20347" y="45"/>
                  </a:lnTo>
                  <a:lnTo>
                    <a:pt x="2060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57" name="Freeform 445"/>
            <p:cNvSpPr/>
            <p:nvPr/>
          </p:nvSpPr>
          <p:spPr>
            <a:xfrm>
              <a:off x="305814" y="164940"/>
              <a:ext cx="13836" cy="1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5" y="0"/>
                  </a:moveTo>
                  <a:lnTo>
                    <a:pt x="13876" y="365"/>
                  </a:lnTo>
                  <a:lnTo>
                    <a:pt x="16233" y="1003"/>
                  </a:lnTo>
                  <a:lnTo>
                    <a:pt x="18589" y="2278"/>
                  </a:lnTo>
                  <a:lnTo>
                    <a:pt x="20160" y="3737"/>
                  </a:lnTo>
                  <a:lnTo>
                    <a:pt x="21338" y="5559"/>
                  </a:lnTo>
                  <a:lnTo>
                    <a:pt x="21600" y="7473"/>
                  </a:lnTo>
                  <a:lnTo>
                    <a:pt x="21469" y="14491"/>
                  </a:lnTo>
                  <a:lnTo>
                    <a:pt x="20945" y="16405"/>
                  </a:lnTo>
                  <a:lnTo>
                    <a:pt x="19898" y="18137"/>
                  </a:lnTo>
                  <a:lnTo>
                    <a:pt x="18065" y="19595"/>
                  </a:lnTo>
                  <a:lnTo>
                    <a:pt x="15971" y="20597"/>
                  </a:lnTo>
                  <a:lnTo>
                    <a:pt x="13484" y="21418"/>
                  </a:lnTo>
                  <a:lnTo>
                    <a:pt x="10735" y="21600"/>
                  </a:lnTo>
                  <a:lnTo>
                    <a:pt x="10211" y="21600"/>
                  </a:lnTo>
                  <a:lnTo>
                    <a:pt x="7462" y="21327"/>
                  </a:lnTo>
                  <a:lnTo>
                    <a:pt x="4844" y="20415"/>
                  </a:lnTo>
                  <a:lnTo>
                    <a:pt x="2749" y="19230"/>
                  </a:lnTo>
                  <a:lnTo>
                    <a:pt x="1309" y="17681"/>
                  </a:lnTo>
                  <a:lnTo>
                    <a:pt x="393" y="15858"/>
                  </a:lnTo>
                  <a:lnTo>
                    <a:pt x="0" y="13853"/>
                  </a:lnTo>
                  <a:lnTo>
                    <a:pt x="131" y="7473"/>
                  </a:lnTo>
                  <a:lnTo>
                    <a:pt x="655" y="5559"/>
                  </a:lnTo>
                  <a:lnTo>
                    <a:pt x="1702" y="3737"/>
                  </a:lnTo>
                  <a:lnTo>
                    <a:pt x="3404" y="2278"/>
                  </a:lnTo>
                  <a:lnTo>
                    <a:pt x="5498" y="1003"/>
                  </a:lnTo>
                  <a:lnTo>
                    <a:pt x="8116" y="365"/>
                  </a:lnTo>
                  <a:lnTo>
                    <a:pt x="1086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1"/>
          <p:cNvGrpSpPr/>
          <p:nvPr/>
        </p:nvGrpSpPr>
        <p:grpSpPr>
          <a:xfrm>
            <a:off x="579804" y="3264146"/>
            <a:ext cx="1080131" cy="1092151"/>
            <a:chOff x="0" y="0"/>
            <a:chExt cx="279626" cy="279626"/>
          </a:xfrm>
          <a:noFill/>
        </p:grpSpPr>
        <p:sp>
          <p:nvSpPr>
            <p:cNvPr id="71" name="Freeform 53"/>
            <p:cNvSpPr/>
            <p:nvPr/>
          </p:nvSpPr>
          <p:spPr>
            <a:xfrm>
              <a:off x="0" y="0"/>
              <a:ext cx="279627" cy="27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33" y="2697"/>
                  </a:moveTo>
                  <a:lnTo>
                    <a:pt x="8092" y="2729"/>
                  </a:lnTo>
                  <a:lnTo>
                    <a:pt x="7650" y="2794"/>
                  </a:lnTo>
                  <a:lnTo>
                    <a:pt x="7215" y="2885"/>
                  </a:lnTo>
                  <a:lnTo>
                    <a:pt x="6787" y="3014"/>
                  </a:lnTo>
                  <a:lnTo>
                    <a:pt x="6364" y="3170"/>
                  </a:lnTo>
                  <a:lnTo>
                    <a:pt x="5955" y="3371"/>
                  </a:lnTo>
                  <a:lnTo>
                    <a:pt x="5566" y="3591"/>
                  </a:lnTo>
                  <a:lnTo>
                    <a:pt x="5182" y="3851"/>
                  </a:lnTo>
                  <a:lnTo>
                    <a:pt x="4812" y="4142"/>
                  </a:lnTo>
                  <a:lnTo>
                    <a:pt x="4468" y="4467"/>
                  </a:lnTo>
                  <a:lnTo>
                    <a:pt x="4143" y="4817"/>
                  </a:lnTo>
                  <a:lnTo>
                    <a:pt x="3858" y="5180"/>
                  </a:lnTo>
                  <a:lnTo>
                    <a:pt x="3598" y="5556"/>
                  </a:lnTo>
                  <a:lnTo>
                    <a:pt x="3371" y="5958"/>
                  </a:lnTo>
                  <a:lnTo>
                    <a:pt x="3176" y="6366"/>
                  </a:lnTo>
                  <a:lnTo>
                    <a:pt x="3013" y="6787"/>
                  </a:lnTo>
                  <a:lnTo>
                    <a:pt x="2890" y="7215"/>
                  </a:lnTo>
                  <a:lnTo>
                    <a:pt x="2793" y="7649"/>
                  </a:lnTo>
                  <a:lnTo>
                    <a:pt x="2728" y="8084"/>
                  </a:lnTo>
                  <a:lnTo>
                    <a:pt x="2695" y="8531"/>
                  </a:lnTo>
                  <a:lnTo>
                    <a:pt x="2695" y="8972"/>
                  </a:lnTo>
                  <a:lnTo>
                    <a:pt x="2728" y="9413"/>
                  </a:lnTo>
                  <a:lnTo>
                    <a:pt x="2793" y="9854"/>
                  </a:lnTo>
                  <a:lnTo>
                    <a:pt x="2890" y="10294"/>
                  </a:lnTo>
                  <a:lnTo>
                    <a:pt x="3013" y="10722"/>
                  </a:lnTo>
                  <a:lnTo>
                    <a:pt x="3176" y="11144"/>
                  </a:lnTo>
                  <a:lnTo>
                    <a:pt x="3371" y="11545"/>
                  </a:lnTo>
                  <a:lnTo>
                    <a:pt x="3598" y="11941"/>
                  </a:lnTo>
                  <a:lnTo>
                    <a:pt x="3858" y="12330"/>
                  </a:lnTo>
                  <a:lnTo>
                    <a:pt x="4143" y="12693"/>
                  </a:lnTo>
                  <a:lnTo>
                    <a:pt x="4468" y="13043"/>
                  </a:lnTo>
                  <a:lnTo>
                    <a:pt x="4812" y="13361"/>
                  </a:lnTo>
                  <a:lnTo>
                    <a:pt x="5182" y="13652"/>
                  </a:lnTo>
                  <a:lnTo>
                    <a:pt x="5566" y="13912"/>
                  </a:lnTo>
                  <a:lnTo>
                    <a:pt x="5955" y="14139"/>
                  </a:lnTo>
                  <a:lnTo>
                    <a:pt x="6364" y="14327"/>
                  </a:lnTo>
                  <a:lnTo>
                    <a:pt x="6787" y="14489"/>
                  </a:lnTo>
                  <a:lnTo>
                    <a:pt x="7215" y="14618"/>
                  </a:lnTo>
                  <a:lnTo>
                    <a:pt x="7650" y="14715"/>
                  </a:lnTo>
                  <a:lnTo>
                    <a:pt x="8092" y="14780"/>
                  </a:lnTo>
                  <a:lnTo>
                    <a:pt x="8533" y="14813"/>
                  </a:lnTo>
                  <a:lnTo>
                    <a:pt x="8975" y="14813"/>
                  </a:lnTo>
                  <a:lnTo>
                    <a:pt x="9417" y="14780"/>
                  </a:lnTo>
                  <a:lnTo>
                    <a:pt x="9858" y="14715"/>
                  </a:lnTo>
                  <a:lnTo>
                    <a:pt x="10293" y="14618"/>
                  </a:lnTo>
                  <a:lnTo>
                    <a:pt x="10716" y="14489"/>
                  </a:lnTo>
                  <a:lnTo>
                    <a:pt x="11138" y="14327"/>
                  </a:lnTo>
                  <a:lnTo>
                    <a:pt x="11547" y="14139"/>
                  </a:lnTo>
                  <a:lnTo>
                    <a:pt x="11943" y="13912"/>
                  </a:lnTo>
                  <a:lnTo>
                    <a:pt x="12326" y="13652"/>
                  </a:lnTo>
                  <a:lnTo>
                    <a:pt x="12696" y="13361"/>
                  </a:lnTo>
                  <a:lnTo>
                    <a:pt x="13041" y="13043"/>
                  </a:lnTo>
                  <a:lnTo>
                    <a:pt x="13365" y="12693"/>
                  </a:lnTo>
                  <a:lnTo>
                    <a:pt x="13651" y="12330"/>
                  </a:lnTo>
                  <a:lnTo>
                    <a:pt x="13911" y="11941"/>
                  </a:lnTo>
                  <a:lnTo>
                    <a:pt x="14132" y="11545"/>
                  </a:lnTo>
                  <a:lnTo>
                    <a:pt x="14333" y="11144"/>
                  </a:lnTo>
                  <a:lnTo>
                    <a:pt x="14489" y="10722"/>
                  </a:lnTo>
                  <a:lnTo>
                    <a:pt x="14619" y="10294"/>
                  </a:lnTo>
                  <a:lnTo>
                    <a:pt x="14716" y="9854"/>
                  </a:lnTo>
                  <a:lnTo>
                    <a:pt x="14775" y="9413"/>
                  </a:lnTo>
                  <a:lnTo>
                    <a:pt x="14807" y="8972"/>
                  </a:lnTo>
                  <a:lnTo>
                    <a:pt x="14807" y="8531"/>
                  </a:lnTo>
                  <a:lnTo>
                    <a:pt x="14775" y="8084"/>
                  </a:lnTo>
                  <a:lnTo>
                    <a:pt x="14716" y="7649"/>
                  </a:lnTo>
                  <a:lnTo>
                    <a:pt x="14619" y="7215"/>
                  </a:lnTo>
                  <a:lnTo>
                    <a:pt x="14489" y="6787"/>
                  </a:lnTo>
                  <a:lnTo>
                    <a:pt x="14333" y="6366"/>
                  </a:lnTo>
                  <a:lnTo>
                    <a:pt x="14132" y="5958"/>
                  </a:lnTo>
                  <a:lnTo>
                    <a:pt x="13911" y="5556"/>
                  </a:lnTo>
                  <a:lnTo>
                    <a:pt x="13651" y="5180"/>
                  </a:lnTo>
                  <a:lnTo>
                    <a:pt x="13365" y="4817"/>
                  </a:lnTo>
                  <a:lnTo>
                    <a:pt x="13041" y="4467"/>
                  </a:lnTo>
                  <a:lnTo>
                    <a:pt x="12696" y="4142"/>
                  </a:lnTo>
                  <a:lnTo>
                    <a:pt x="12326" y="3851"/>
                  </a:lnTo>
                  <a:lnTo>
                    <a:pt x="11943" y="3591"/>
                  </a:lnTo>
                  <a:lnTo>
                    <a:pt x="11547" y="3371"/>
                  </a:lnTo>
                  <a:lnTo>
                    <a:pt x="11138" y="3170"/>
                  </a:lnTo>
                  <a:lnTo>
                    <a:pt x="10716" y="3014"/>
                  </a:lnTo>
                  <a:lnTo>
                    <a:pt x="10293" y="2885"/>
                  </a:lnTo>
                  <a:lnTo>
                    <a:pt x="9858" y="2794"/>
                  </a:lnTo>
                  <a:lnTo>
                    <a:pt x="9417" y="2729"/>
                  </a:lnTo>
                  <a:lnTo>
                    <a:pt x="8975" y="2697"/>
                  </a:lnTo>
                  <a:lnTo>
                    <a:pt x="8533" y="2697"/>
                  </a:lnTo>
                  <a:close/>
                  <a:moveTo>
                    <a:pt x="8754" y="0"/>
                  </a:moveTo>
                  <a:lnTo>
                    <a:pt x="9274" y="13"/>
                  </a:lnTo>
                  <a:lnTo>
                    <a:pt x="9787" y="58"/>
                  </a:lnTo>
                  <a:lnTo>
                    <a:pt x="10300" y="136"/>
                  </a:lnTo>
                  <a:lnTo>
                    <a:pt x="10800" y="246"/>
                  </a:lnTo>
                  <a:lnTo>
                    <a:pt x="11307" y="382"/>
                  </a:lnTo>
                  <a:lnTo>
                    <a:pt x="11800" y="545"/>
                  </a:lnTo>
                  <a:lnTo>
                    <a:pt x="12287" y="745"/>
                  </a:lnTo>
                  <a:lnTo>
                    <a:pt x="12768" y="972"/>
                  </a:lnTo>
                  <a:lnTo>
                    <a:pt x="13235" y="1232"/>
                  </a:lnTo>
                  <a:lnTo>
                    <a:pt x="13677" y="1517"/>
                  </a:lnTo>
                  <a:lnTo>
                    <a:pt x="14119" y="1835"/>
                  </a:lnTo>
                  <a:lnTo>
                    <a:pt x="14541" y="2185"/>
                  </a:lnTo>
                  <a:lnTo>
                    <a:pt x="14950" y="2561"/>
                  </a:lnTo>
                  <a:lnTo>
                    <a:pt x="15333" y="2982"/>
                  </a:lnTo>
                  <a:lnTo>
                    <a:pt x="15690" y="3416"/>
                  </a:lnTo>
                  <a:lnTo>
                    <a:pt x="16015" y="3864"/>
                  </a:lnTo>
                  <a:lnTo>
                    <a:pt x="16314" y="4330"/>
                  </a:lnTo>
                  <a:lnTo>
                    <a:pt x="16567" y="4810"/>
                  </a:lnTo>
                  <a:lnTo>
                    <a:pt x="16801" y="5303"/>
                  </a:lnTo>
                  <a:lnTo>
                    <a:pt x="16996" y="5808"/>
                  </a:lnTo>
                  <a:lnTo>
                    <a:pt x="17158" y="6321"/>
                  </a:lnTo>
                  <a:lnTo>
                    <a:pt x="17294" y="6839"/>
                  </a:lnTo>
                  <a:lnTo>
                    <a:pt x="17398" y="7358"/>
                  </a:lnTo>
                  <a:lnTo>
                    <a:pt x="17463" y="7889"/>
                  </a:lnTo>
                  <a:lnTo>
                    <a:pt x="17502" y="8421"/>
                  </a:lnTo>
                  <a:lnTo>
                    <a:pt x="17502" y="8952"/>
                  </a:lnTo>
                  <a:lnTo>
                    <a:pt x="17476" y="9484"/>
                  </a:lnTo>
                  <a:lnTo>
                    <a:pt x="17418" y="10009"/>
                  </a:lnTo>
                  <a:lnTo>
                    <a:pt x="17327" y="10534"/>
                  </a:lnTo>
                  <a:lnTo>
                    <a:pt x="17197" y="11053"/>
                  </a:lnTo>
                  <a:lnTo>
                    <a:pt x="17041" y="11578"/>
                  </a:lnTo>
                  <a:lnTo>
                    <a:pt x="16853" y="12077"/>
                  </a:lnTo>
                  <a:lnTo>
                    <a:pt x="16625" y="12576"/>
                  </a:lnTo>
                  <a:lnTo>
                    <a:pt x="16379" y="13056"/>
                  </a:lnTo>
                  <a:lnTo>
                    <a:pt x="16093" y="13523"/>
                  </a:lnTo>
                  <a:lnTo>
                    <a:pt x="15775" y="13976"/>
                  </a:lnTo>
                  <a:lnTo>
                    <a:pt x="16275" y="14476"/>
                  </a:lnTo>
                  <a:lnTo>
                    <a:pt x="16593" y="14158"/>
                  </a:lnTo>
                  <a:lnTo>
                    <a:pt x="21100" y="18657"/>
                  </a:lnTo>
                  <a:lnTo>
                    <a:pt x="21249" y="18832"/>
                  </a:lnTo>
                  <a:lnTo>
                    <a:pt x="21379" y="19026"/>
                  </a:lnTo>
                  <a:lnTo>
                    <a:pt x="21477" y="19227"/>
                  </a:lnTo>
                  <a:lnTo>
                    <a:pt x="21548" y="19448"/>
                  </a:lnTo>
                  <a:lnTo>
                    <a:pt x="21587" y="19662"/>
                  </a:lnTo>
                  <a:lnTo>
                    <a:pt x="21600" y="19876"/>
                  </a:lnTo>
                  <a:lnTo>
                    <a:pt x="21587" y="20103"/>
                  </a:lnTo>
                  <a:lnTo>
                    <a:pt x="21548" y="20316"/>
                  </a:lnTo>
                  <a:lnTo>
                    <a:pt x="21477" y="20530"/>
                  </a:lnTo>
                  <a:lnTo>
                    <a:pt x="21379" y="20731"/>
                  </a:lnTo>
                  <a:lnTo>
                    <a:pt x="21249" y="20926"/>
                  </a:lnTo>
                  <a:lnTo>
                    <a:pt x="21100" y="21101"/>
                  </a:lnTo>
                  <a:lnTo>
                    <a:pt x="20925" y="21250"/>
                  </a:lnTo>
                  <a:lnTo>
                    <a:pt x="20723" y="21373"/>
                  </a:lnTo>
                  <a:lnTo>
                    <a:pt x="20528" y="21477"/>
                  </a:lnTo>
                  <a:lnTo>
                    <a:pt x="20314" y="21548"/>
                  </a:lnTo>
                  <a:lnTo>
                    <a:pt x="20093" y="21587"/>
                  </a:lnTo>
                  <a:lnTo>
                    <a:pt x="19879" y="21600"/>
                  </a:lnTo>
                  <a:lnTo>
                    <a:pt x="19658" y="21587"/>
                  </a:lnTo>
                  <a:lnTo>
                    <a:pt x="19437" y="21548"/>
                  </a:lnTo>
                  <a:lnTo>
                    <a:pt x="19223" y="21477"/>
                  </a:lnTo>
                  <a:lnTo>
                    <a:pt x="19028" y="21373"/>
                  </a:lnTo>
                  <a:lnTo>
                    <a:pt x="18827" y="21250"/>
                  </a:lnTo>
                  <a:lnTo>
                    <a:pt x="18652" y="21101"/>
                  </a:lnTo>
                  <a:lnTo>
                    <a:pt x="14151" y="16595"/>
                  </a:lnTo>
                  <a:lnTo>
                    <a:pt x="14476" y="16271"/>
                  </a:lnTo>
                  <a:lnTo>
                    <a:pt x="13982" y="15772"/>
                  </a:lnTo>
                  <a:lnTo>
                    <a:pt x="13521" y="16090"/>
                  </a:lnTo>
                  <a:lnTo>
                    <a:pt x="13054" y="16375"/>
                  </a:lnTo>
                  <a:lnTo>
                    <a:pt x="12573" y="16634"/>
                  </a:lnTo>
                  <a:lnTo>
                    <a:pt x="12079" y="16848"/>
                  </a:lnTo>
                  <a:lnTo>
                    <a:pt x="11573" y="17043"/>
                  </a:lnTo>
                  <a:lnTo>
                    <a:pt x="11060" y="17198"/>
                  </a:lnTo>
                  <a:lnTo>
                    <a:pt x="10540" y="17321"/>
                  </a:lnTo>
                  <a:lnTo>
                    <a:pt x="10014" y="17412"/>
                  </a:lnTo>
                  <a:lnTo>
                    <a:pt x="9482" y="17477"/>
                  </a:lnTo>
                  <a:lnTo>
                    <a:pt x="8949" y="17503"/>
                  </a:lnTo>
                  <a:lnTo>
                    <a:pt x="8417" y="17503"/>
                  </a:lnTo>
                  <a:lnTo>
                    <a:pt x="7884" y="17458"/>
                  </a:lnTo>
                  <a:lnTo>
                    <a:pt x="7365" y="17393"/>
                  </a:lnTo>
                  <a:lnTo>
                    <a:pt x="6838" y="17296"/>
                  </a:lnTo>
                  <a:lnTo>
                    <a:pt x="6319" y="17159"/>
                  </a:lnTo>
                  <a:lnTo>
                    <a:pt x="5806" y="16997"/>
                  </a:lnTo>
                  <a:lnTo>
                    <a:pt x="5306" y="16796"/>
                  </a:lnTo>
                  <a:lnTo>
                    <a:pt x="4812" y="16570"/>
                  </a:lnTo>
                  <a:lnTo>
                    <a:pt x="4332" y="16310"/>
                  </a:lnTo>
                  <a:lnTo>
                    <a:pt x="3871" y="16018"/>
                  </a:lnTo>
                  <a:lnTo>
                    <a:pt x="3416" y="15688"/>
                  </a:lnTo>
                  <a:lnTo>
                    <a:pt x="2981" y="15331"/>
                  </a:lnTo>
                  <a:lnTo>
                    <a:pt x="2565" y="14942"/>
                  </a:lnTo>
                  <a:lnTo>
                    <a:pt x="2189" y="14540"/>
                  </a:lnTo>
                  <a:lnTo>
                    <a:pt x="1838" y="14119"/>
                  </a:lnTo>
                  <a:lnTo>
                    <a:pt x="1520" y="13685"/>
                  </a:lnTo>
                  <a:lnTo>
                    <a:pt x="1227" y="13231"/>
                  </a:lnTo>
                  <a:lnTo>
                    <a:pt x="974" y="12764"/>
                  </a:lnTo>
                  <a:lnTo>
                    <a:pt x="740" y="12291"/>
                  </a:lnTo>
                  <a:lnTo>
                    <a:pt x="546" y="11805"/>
                  </a:lnTo>
                  <a:lnTo>
                    <a:pt x="383" y="11306"/>
                  </a:lnTo>
                  <a:lnTo>
                    <a:pt x="240" y="10806"/>
                  </a:lnTo>
                  <a:lnTo>
                    <a:pt x="136" y="10301"/>
                  </a:lnTo>
                  <a:lnTo>
                    <a:pt x="65" y="9789"/>
                  </a:lnTo>
                  <a:lnTo>
                    <a:pt x="19" y="9270"/>
                  </a:lnTo>
                  <a:lnTo>
                    <a:pt x="0" y="8758"/>
                  </a:lnTo>
                  <a:lnTo>
                    <a:pt x="19" y="8239"/>
                  </a:lnTo>
                  <a:lnTo>
                    <a:pt x="65" y="7727"/>
                  </a:lnTo>
                  <a:lnTo>
                    <a:pt x="136" y="7215"/>
                  </a:lnTo>
                  <a:lnTo>
                    <a:pt x="240" y="6703"/>
                  </a:lnTo>
                  <a:lnTo>
                    <a:pt x="383" y="6204"/>
                  </a:lnTo>
                  <a:lnTo>
                    <a:pt x="546" y="5705"/>
                  </a:lnTo>
                  <a:lnTo>
                    <a:pt x="740" y="5218"/>
                  </a:lnTo>
                  <a:lnTo>
                    <a:pt x="974" y="4745"/>
                  </a:lnTo>
                  <a:lnTo>
                    <a:pt x="1227" y="4279"/>
                  </a:lnTo>
                  <a:lnTo>
                    <a:pt x="1520" y="3825"/>
                  </a:lnTo>
                  <a:lnTo>
                    <a:pt x="1838" y="3390"/>
                  </a:lnTo>
                  <a:lnTo>
                    <a:pt x="2189" y="2969"/>
                  </a:lnTo>
                  <a:lnTo>
                    <a:pt x="2565" y="2561"/>
                  </a:lnTo>
                  <a:lnTo>
                    <a:pt x="2968" y="2185"/>
                  </a:lnTo>
                  <a:lnTo>
                    <a:pt x="3390" y="1835"/>
                  </a:lnTo>
                  <a:lnTo>
                    <a:pt x="3832" y="1517"/>
                  </a:lnTo>
                  <a:lnTo>
                    <a:pt x="4273" y="1232"/>
                  </a:lnTo>
                  <a:lnTo>
                    <a:pt x="4741" y="972"/>
                  </a:lnTo>
                  <a:lnTo>
                    <a:pt x="5221" y="745"/>
                  </a:lnTo>
                  <a:lnTo>
                    <a:pt x="5708" y="545"/>
                  </a:lnTo>
                  <a:lnTo>
                    <a:pt x="6202" y="382"/>
                  </a:lnTo>
                  <a:lnTo>
                    <a:pt x="6696" y="246"/>
                  </a:lnTo>
                  <a:lnTo>
                    <a:pt x="7209" y="136"/>
                  </a:lnTo>
                  <a:lnTo>
                    <a:pt x="7722" y="58"/>
                  </a:lnTo>
                  <a:lnTo>
                    <a:pt x="8235" y="13"/>
                  </a:lnTo>
                  <a:lnTo>
                    <a:pt x="875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2" name="Freeform 54"/>
            <p:cNvSpPr/>
            <p:nvPr/>
          </p:nvSpPr>
          <p:spPr>
            <a:xfrm>
              <a:off x="84694" y="55118"/>
              <a:ext cx="56464" cy="7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1" y="0"/>
                  </a:moveTo>
                  <a:lnTo>
                    <a:pt x="12196" y="48"/>
                  </a:lnTo>
                  <a:lnTo>
                    <a:pt x="13127" y="193"/>
                  </a:lnTo>
                  <a:lnTo>
                    <a:pt x="13961" y="362"/>
                  </a:lnTo>
                  <a:lnTo>
                    <a:pt x="14667" y="579"/>
                  </a:lnTo>
                  <a:lnTo>
                    <a:pt x="15374" y="844"/>
                  </a:lnTo>
                  <a:lnTo>
                    <a:pt x="16080" y="1181"/>
                  </a:lnTo>
                  <a:lnTo>
                    <a:pt x="16657" y="1519"/>
                  </a:lnTo>
                  <a:lnTo>
                    <a:pt x="17107" y="1880"/>
                  </a:lnTo>
                  <a:lnTo>
                    <a:pt x="17460" y="2170"/>
                  </a:lnTo>
                  <a:lnTo>
                    <a:pt x="17684" y="2411"/>
                  </a:lnTo>
                  <a:lnTo>
                    <a:pt x="17877" y="2628"/>
                  </a:lnTo>
                  <a:lnTo>
                    <a:pt x="18005" y="2628"/>
                  </a:lnTo>
                  <a:lnTo>
                    <a:pt x="18390" y="2724"/>
                  </a:lnTo>
                  <a:lnTo>
                    <a:pt x="18647" y="2796"/>
                  </a:lnTo>
                  <a:lnTo>
                    <a:pt x="18936" y="2917"/>
                  </a:lnTo>
                  <a:lnTo>
                    <a:pt x="19225" y="3062"/>
                  </a:lnTo>
                  <a:lnTo>
                    <a:pt x="19514" y="3279"/>
                  </a:lnTo>
                  <a:lnTo>
                    <a:pt x="19803" y="3544"/>
                  </a:lnTo>
                  <a:lnTo>
                    <a:pt x="20092" y="3857"/>
                  </a:lnTo>
                  <a:lnTo>
                    <a:pt x="20348" y="4243"/>
                  </a:lnTo>
                  <a:lnTo>
                    <a:pt x="20573" y="4701"/>
                  </a:lnTo>
                  <a:lnTo>
                    <a:pt x="20733" y="5231"/>
                  </a:lnTo>
                  <a:lnTo>
                    <a:pt x="20862" y="5858"/>
                  </a:lnTo>
                  <a:lnTo>
                    <a:pt x="20958" y="6557"/>
                  </a:lnTo>
                  <a:lnTo>
                    <a:pt x="20926" y="7377"/>
                  </a:lnTo>
                  <a:lnTo>
                    <a:pt x="20830" y="8269"/>
                  </a:lnTo>
                  <a:lnTo>
                    <a:pt x="20669" y="9305"/>
                  </a:lnTo>
                  <a:lnTo>
                    <a:pt x="20509" y="9788"/>
                  </a:lnTo>
                  <a:lnTo>
                    <a:pt x="20316" y="10294"/>
                  </a:lnTo>
                  <a:lnTo>
                    <a:pt x="20541" y="10294"/>
                  </a:lnTo>
                  <a:lnTo>
                    <a:pt x="20766" y="10318"/>
                  </a:lnTo>
                  <a:lnTo>
                    <a:pt x="20958" y="10366"/>
                  </a:lnTo>
                  <a:lnTo>
                    <a:pt x="21183" y="10487"/>
                  </a:lnTo>
                  <a:lnTo>
                    <a:pt x="21375" y="10631"/>
                  </a:lnTo>
                  <a:lnTo>
                    <a:pt x="21504" y="10872"/>
                  </a:lnTo>
                  <a:lnTo>
                    <a:pt x="21568" y="11138"/>
                  </a:lnTo>
                  <a:lnTo>
                    <a:pt x="21600" y="11499"/>
                  </a:lnTo>
                  <a:lnTo>
                    <a:pt x="21536" y="11933"/>
                  </a:lnTo>
                  <a:lnTo>
                    <a:pt x="21440" y="12463"/>
                  </a:lnTo>
                  <a:lnTo>
                    <a:pt x="21215" y="13090"/>
                  </a:lnTo>
                  <a:lnTo>
                    <a:pt x="20894" y="13789"/>
                  </a:lnTo>
                  <a:lnTo>
                    <a:pt x="20637" y="14344"/>
                  </a:lnTo>
                  <a:lnTo>
                    <a:pt x="20348" y="14778"/>
                  </a:lnTo>
                  <a:lnTo>
                    <a:pt x="20092" y="15091"/>
                  </a:lnTo>
                  <a:lnTo>
                    <a:pt x="19867" y="15284"/>
                  </a:lnTo>
                  <a:lnTo>
                    <a:pt x="19610" y="15404"/>
                  </a:lnTo>
                  <a:lnTo>
                    <a:pt x="19418" y="15453"/>
                  </a:lnTo>
                  <a:lnTo>
                    <a:pt x="19225" y="16104"/>
                  </a:lnTo>
                  <a:lnTo>
                    <a:pt x="18936" y="16803"/>
                  </a:lnTo>
                  <a:lnTo>
                    <a:pt x="18551" y="17478"/>
                  </a:lnTo>
                  <a:lnTo>
                    <a:pt x="18005" y="18177"/>
                  </a:lnTo>
                  <a:lnTo>
                    <a:pt x="17428" y="18828"/>
                  </a:lnTo>
                  <a:lnTo>
                    <a:pt x="16722" y="19454"/>
                  </a:lnTo>
                  <a:lnTo>
                    <a:pt x="15951" y="20033"/>
                  </a:lnTo>
                  <a:lnTo>
                    <a:pt x="15085" y="20539"/>
                  </a:lnTo>
                  <a:lnTo>
                    <a:pt x="14122" y="20973"/>
                  </a:lnTo>
                  <a:lnTo>
                    <a:pt x="13095" y="21311"/>
                  </a:lnTo>
                  <a:lnTo>
                    <a:pt x="11939" y="21528"/>
                  </a:lnTo>
                  <a:lnTo>
                    <a:pt x="10784" y="21600"/>
                  </a:lnTo>
                  <a:lnTo>
                    <a:pt x="9629" y="21528"/>
                  </a:lnTo>
                  <a:lnTo>
                    <a:pt x="8473" y="21311"/>
                  </a:lnTo>
                  <a:lnTo>
                    <a:pt x="7446" y="20973"/>
                  </a:lnTo>
                  <a:lnTo>
                    <a:pt x="6451" y="20539"/>
                  </a:lnTo>
                  <a:lnTo>
                    <a:pt x="5585" y="20033"/>
                  </a:lnTo>
                  <a:lnTo>
                    <a:pt x="4814" y="19454"/>
                  </a:lnTo>
                  <a:lnTo>
                    <a:pt x="4140" y="18828"/>
                  </a:lnTo>
                  <a:lnTo>
                    <a:pt x="3530" y="18177"/>
                  </a:lnTo>
                  <a:lnTo>
                    <a:pt x="3049" y="17478"/>
                  </a:lnTo>
                  <a:lnTo>
                    <a:pt x="2664" y="16779"/>
                  </a:lnTo>
                  <a:lnTo>
                    <a:pt x="2375" y="16079"/>
                  </a:lnTo>
                  <a:lnTo>
                    <a:pt x="2182" y="15429"/>
                  </a:lnTo>
                  <a:lnTo>
                    <a:pt x="1990" y="15404"/>
                  </a:lnTo>
                  <a:lnTo>
                    <a:pt x="1733" y="15284"/>
                  </a:lnTo>
                  <a:lnTo>
                    <a:pt x="1508" y="15091"/>
                  </a:lnTo>
                  <a:lnTo>
                    <a:pt x="1252" y="14778"/>
                  </a:lnTo>
                  <a:lnTo>
                    <a:pt x="963" y="14344"/>
                  </a:lnTo>
                  <a:lnTo>
                    <a:pt x="674" y="13789"/>
                  </a:lnTo>
                  <a:lnTo>
                    <a:pt x="385" y="13090"/>
                  </a:lnTo>
                  <a:lnTo>
                    <a:pt x="160" y="12463"/>
                  </a:lnTo>
                  <a:lnTo>
                    <a:pt x="32" y="11933"/>
                  </a:lnTo>
                  <a:lnTo>
                    <a:pt x="0" y="11499"/>
                  </a:lnTo>
                  <a:lnTo>
                    <a:pt x="0" y="11138"/>
                  </a:lnTo>
                  <a:lnTo>
                    <a:pt x="96" y="10872"/>
                  </a:lnTo>
                  <a:lnTo>
                    <a:pt x="225" y="10631"/>
                  </a:lnTo>
                  <a:lnTo>
                    <a:pt x="385" y="10487"/>
                  </a:lnTo>
                  <a:lnTo>
                    <a:pt x="578" y="10366"/>
                  </a:lnTo>
                  <a:lnTo>
                    <a:pt x="802" y="10318"/>
                  </a:lnTo>
                  <a:lnTo>
                    <a:pt x="1059" y="10294"/>
                  </a:lnTo>
                  <a:lnTo>
                    <a:pt x="1284" y="10294"/>
                  </a:lnTo>
                  <a:lnTo>
                    <a:pt x="1091" y="9788"/>
                  </a:lnTo>
                  <a:lnTo>
                    <a:pt x="931" y="9305"/>
                  </a:lnTo>
                  <a:lnTo>
                    <a:pt x="706" y="8413"/>
                  </a:lnTo>
                  <a:lnTo>
                    <a:pt x="642" y="7594"/>
                  </a:lnTo>
                  <a:lnTo>
                    <a:pt x="674" y="6798"/>
                  </a:lnTo>
                  <a:lnTo>
                    <a:pt x="899" y="6003"/>
                  </a:lnTo>
                  <a:lnTo>
                    <a:pt x="1220" y="5207"/>
                  </a:lnTo>
                  <a:lnTo>
                    <a:pt x="1669" y="4484"/>
                  </a:lnTo>
                  <a:lnTo>
                    <a:pt x="2182" y="3809"/>
                  </a:lnTo>
                  <a:lnTo>
                    <a:pt x="2760" y="3182"/>
                  </a:lnTo>
                  <a:lnTo>
                    <a:pt x="3402" y="2652"/>
                  </a:lnTo>
                  <a:lnTo>
                    <a:pt x="4172" y="2121"/>
                  </a:lnTo>
                  <a:lnTo>
                    <a:pt x="4943" y="1615"/>
                  </a:lnTo>
                  <a:lnTo>
                    <a:pt x="5777" y="1205"/>
                  </a:lnTo>
                  <a:lnTo>
                    <a:pt x="6483" y="844"/>
                  </a:lnTo>
                  <a:lnTo>
                    <a:pt x="7253" y="554"/>
                  </a:lnTo>
                  <a:lnTo>
                    <a:pt x="8056" y="313"/>
                  </a:lnTo>
                  <a:lnTo>
                    <a:pt x="9051" y="121"/>
                  </a:lnTo>
                  <a:lnTo>
                    <a:pt x="10142" y="24"/>
                  </a:lnTo>
                  <a:lnTo>
                    <a:pt x="11201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3" name="Freeform 55"/>
            <p:cNvSpPr/>
            <p:nvPr/>
          </p:nvSpPr>
          <p:spPr>
            <a:xfrm>
              <a:off x="60496" y="129058"/>
              <a:ext cx="104860" cy="4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85" y="0"/>
                  </a:moveTo>
                  <a:lnTo>
                    <a:pt x="9000" y="14020"/>
                  </a:lnTo>
                  <a:lnTo>
                    <a:pt x="9297" y="15933"/>
                  </a:lnTo>
                  <a:lnTo>
                    <a:pt x="10241" y="10303"/>
                  </a:lnTo>
                  <a:lnTo>
                    <a:pt x="9909" y="9310"/>
                  </a:lnTo>
                  <a:lnTo>
                    <a:pt x="9664" y="8390"/>
                  </a:lnTo>
                  <a:lnTo>
                    <a:pt x="9489" y="7617"/>
                  </a:lnTo>
                  <a:lnTo>
                    <a:pt x="9384" y="6918"/>
                  </a:lnTo>
                  <a:lnTo>
                    <a:pt x="9332" y="6256"/>
                  </a:lnTo>
                  <a:lnTo>
                    <a:pt x="9332" y="5740"/>
                  </a:lnTo>
                  <a:lnTo>
                    <a:pt x="9367" y="5299"/>
                  </a:lnTo>
                  <a:lnTo>
                    <a:pt x="9437" y="4894"/>
                  </a:lnTo>
                  <a:lnTo>
                    <a:pt x="9682" y="4305"/>
                  </a:lnTo>
                  <a:lnTo>
                    <a:pt x="9821" y="4121"/>
                  </a:lnTo>
                  <a:lnTo>
                    <a:pt x="9979" y="3937"/>
                  </a:lnTo>
                  <a:lnTo>
                    <a:pt x="10171" y="3827"/>
                  </a:lnTo>
                  <a:lnTo>
                    <a:pt x="10328" y="3753"/>
                  </a:lnTo>
                  <a:lnTo>
                    <a:pt x="10468" y="3680"/>
                  </a:lnTo>
                  <a:lnTo>
                    <a:pt x="10608" y="3680"/>
                  </a:lnTo>
                  <a:lnTo>
                    <a:pt x="10713" y="3606"/>
                  </a:lnTo>
                  <a:lnTo>
                    <a:pt x="10922" y="3606"/>
                  </a:lnTo>
                  <a:lnTo>
                    <a:pt x="11045" y="3680"/>
                  </a:lnTo>
                  <a:lnTo>
                    <a:pt x="11184" y="3680"/>
                  </a:lnTo>
                  <a:lnTo>
                    <a:pt x="11324" y="3753"/>
                  </a:lnTo>
                  <a:lnTo>
                    <a:pt x="11482" y="3827"/>
                  </a:lnTo>
                  <a:lnTo>
                    <a:pt x="11639" y="3937"/>
                  </a:lnTo>
                  <a:lnTo>
                    <a:pt x="11814" y="4121"/>
                  </a:lnTo>
                  <a:lnTo>
                    <a:pt x="11971" y="4305"/>
                  </a:lnTo>
                  <a:lnTo>
                    <a:pt x="12093" y="4600"/>
                  </a:lnTo>
                  <a:lnTo>
                    <a:pt x="12198" y="4894"/>
                  </a:lnTo>
                  <a:lnTo>
                    <a:pt x="12285" y="5299"/>
                  </a:lnTo>
                  <a:lnTo>
                    <a:pt x="12320" y="5740"/>
                  </a:lnTo>
                  <a:lnTo>
                    <a:pt x="12320" y="6256"/>
                  </a:lnTo>
                  <a:lnTo>
                    <a:pt x="12268" y="6918"/>
                  </a:lnTo>
                  <a:lnTo>
                    <a:pt x="12163" y="7617"/>
                  </a:lnTo>
                  <a:lnTo>
                    <a:pt x="11988" y="8390"/>
                  </a:lnTo>
                  <a:lnTo>
                    <a:pt x="11744" y="9310"/>
                  </a:lnTo>
                  <a:lnTo>
                    <a:pt x="11412" y="10303"/>
                  </a:lnTo>
                  <a:lnTo>
                    <a:pt x="12355" y="15933"/>
                  </a:lnTo>
                  <a:lnTo>
                    <a:pt x="12652" y="14020"/>
                  </a:lnTo>
                  <a:lnTo>
                    <a:pt x="14750" y="0"/>
                  </a:lnTo>
                  <a:lnTo>
                    <a:pt x="14784" y="37"/>
                  </a:lnTo>
                  <a:lnTo>
                    <a:pt x="14924" y="221"/>
                  </a:lnTo>
                  <a:lnTo>
                    <a:pt x="15117" y="442"/>
                  </a:lnTo>
                  <a:lnTo>
                    <a:pt x="15379" y="773"/>
                  </a:lnTo>
                  <a:lnTo>
                    <a:pt x="15711" y="1214"/>
                  </a:lnTo>
                  <a:lnTo>
                    <a:pt x="16113" y="1656"/>
                  </a:lnTo>
                  <a:lnTo>
                    <a:pt x="16602" y="2171"/>
                  </a:lnTo>
                  <a:lnTo>
                    <a:pt x="17144" y="2686"/>
                  </a:lnTo>
                  <a:lnTo>
                    <a:pt x="17738" y="3275"/>
                  </a:lnTo>
                  <a:lnTo>
                    <a:pt x="18402" y="3901"/>
                  </a:lnTo>
                  <a:lnTo>
                    <a:pt x="19118" y="4489"/>
                  </a:lnTo>
                  <a:lnTo>
                    <a:pt x="19713" y="5004"/>
                  </a:lnTo>
                  <a:lnTo>
                    <a:pt x="20202" y="5593"/>
                  </a:lnTo>
                  <a:lnTo>
                    <a:pt x="20604" y="6292"/>
                  </a:lnTo>
                  <a:lnTo>
                    <a:pt x="20953" y="7139"/>
                  </a:lnTo>
                  <a:lnTo>
                    <a:pt x="21233" y="8022"/>
                  </a:lnTo>
                  <a:lnTo>
                    <a:pt x="21443" y="9015"/>
                  </a:lnTo>
                  <a:lnTo>
                    <a:pt x="21600" y="10119"/>
                  </a:lnTo>
                  <a:lnTo>
                    <a:pt x="20988" y="11738"/>
                  </a:lnTo>
                  <a:lnTo>
                    <a:pt x="20307" y="13321"/>
                  </a:lnTo>
                  <a:lnTo>
                    <a:pt x="19433" y="14976"/>
                  </a:lnTo>
                  <a:lnTo>
                    <a:pt x="18542" y="16448"/>
                  </a:lnTo>
                  <a:lnTo>
                    <a:pt x="17598" y="17736"/>
                  </a:lnTo>
                  <a:lnTo>
                    <a:pt x="16619" y="18840"/>
                  </a:lnTo>
                  <a:lnTo>
                    <a:pt x="15606" y="19760"/>
                  </a:lnTo>
                  <a:lnTo>
                    <a:pt x="14557" y="20496"/>
                  </a:lnTo>
                  <a:lnTo>
                    <a:pt x="13509" y="21048"/>
                  </a:lnTo>
                  <a:lnTo>
                    <a:pt x="12425" y="21416"/>
                  </a:lnTo>
                  <a:lnTo>
                    <a:pt x="11342" y="21600"/>
                  </a:lnTo>
                  <a:lnTo>
                    <a:pt x="10276" y="21600"/>
                  </a:lnTo>
                  <a:lnTo>
                    <a:pt x="9175" y="21416"/>
                  </a:lnTo>
                  <a:lnTo>
                    <a:pt x="8109" y="21048"/>
                  </a:lnTo>
                  <a:lnTo>
                    <a:pt x="7060" y="20496"/>
                  </a:lnTo>
                  <a:lnTo>
                    <a:pt x="6012" y="19760"/>
                  </a:lnTo>
                  <a:lnTo>
                    <a:pt x="4998" y="18840"/>
                  </a:lnTo>
                  <a:lnTo>
                    <a:pt x="4019" y="17736"/>
                  </a:lnTo>
                  <a:lnTo>
                    <a:pt x="3076" y="16448"/>
                  </a:lnTo>
                  <a:lnTo>
                    <a:pt x="2150" y="14976"/>
                  </a:lnTo>
                  <a:lnTo>
                    <a:pt x="1311" y="13321"/>
                  </a:lnTo>
                  <a:lnTo>
                    <a:pt x="612" y="11738"/>
                  </a:lnTo>
                  <a:lnTo>
                    <a:pt x="0" y="10119"/>
                  </a:lnTo>
                  <a:lnTo>
                    <a:pt x="175" y="9015"/>
                  </a:lnTo>
                  <a:lnTo>
                    <a:pt x="402" y="8022"/>
                  </a:lnTo>
                  <a:lnTo>
                    <a:pt x="699" y="7139"/>
                  </a:lnTo>
                  <a:lnTo>
                    <a:pt x="1031" y="6292"/>
                  </a:lnTo>
                  <a:lnTo>
                    <a:pt x="1450" y="5593"/>
                  </a:lnTo>
                  <a:lnTo>
                    <a:pt x="1940" y="5004"/>
                  </a:lnTo>
                  <a:lnTo>
                    <a:pt x="2534" y="4489"/>
                  </a:lnTo>
                  <a:lnTo>
                    <a:pt x="3250" y="3864"/>
                  </a:lnTo>
                  <a:lnTo>
                    <a:pt x="3915" y="3238"/>
                  </a:lnTo>
                  <a:lnTo>
                    <a:pt x="4509" y="2686"/>
                  </a:lnTo>
                  <a:lnTo>
                    <a:pt x="5050" y="2134"/>
                  </a:lnTo>
                  <a:lnTo>
                    <a:pt x="5540" y="1656"/>
                  </a:lnTo>
                  <a:lnTo>
                    <a:pt x="5942" y="1214"/>
                  </a:lnTo>
                  <a:lnTo>
                    <a:pt x="6274" y="773"/>
                  </a:lnTo>
                  <a:lnTo>
                    <a:pt x="6536" y="442"/>
                  </a:lnTo>
                  <a:lnTo>
                    <a:pt x="6728" y="221"/>
                  </a:lnTo>
                  <a:lnTo>
                    <a:pt x="6850" y="37"/>
                  </a:lnTo>
                  <a:lnTo>
                    <a:pt x="688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525"/>
          <p:cNvGrpSpPr/>
          <p:nvPr/>
        </p:nvGrpSpPr>
        <p:grpSpPr>
          <a:xfrm>
            <a:off x="673015" y="4539187"/>
            <a:ext cx="940040" cy="991067"/>
            <a:chOff x="0" y="0"/>
            <a:chExt cx="289233" cy="290083"/>
          </a:xfrm>
          <a:noFill/>
        </p:grpSpPr>
        <p:sp>
          <p:nvSpPr>
            <p:cNvPr id="75" name="Freeform 527"/>
            <p:cNvSpPr/>
            <p:nvPr/>
          </p:nvSpPr>
          <p:spPr>
            <a:xfrm>
              <a:off x="-1" y="-1"/>
              <a:ext cx="230370" cy="21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03" y="12711"/>
                  </a:moveTo>
                  <a:lnTo>
                    <a:pt x="6643" y="13486"/>
                  </a:lnTo>
                  <a:lnTo>
                    <a:pt x="6709" y="14233"/>
                  </a:lnTo>
                  <a:lnTo>
                    <a:pt x="6802" y="14958"/>
                  </a:lnTo>
                  <a:lnTo>
                    <a:pt x="6915" y="15647"/>
                  </a:lnTo>
                  <a:lnTo>
                    <a:pt x="7047" y="16307"/>
                  </a:lnTo>
                  <a:lnTo>
                    <a:pt x="7777" y="16459"/>
                  </a:lnTo>
                  <a:lnTo>
                    <a:pt x="8521" y="16582"/>
                  </a:lnTo>
                  <a:lnTo>
                    <a:pt x="9304" y="16669"/>
                  </a:lnTo>
                  <a:lnTo>
                    <a:pt x="10087" y="16727"/>
                  </a:lnTo>
                  <a:lnTo>
                    <a:pt x="10087" y="12711"/>
                  </a:lnTo>
                  <a:lnTo>
                    <a:pt x="6603" y="12711"/>
                  </a:lnTo>
                  <a:close/>
                  <a:moveTo>
                    <a:pt x="1865" y="12711"/>
                  </a:moveTo>
                  <a:lnTo>
                    <a:pt x="1898" y="13030"/>
                  </a:lnTo>
                  <a:lnTo>
                    <a:pt x="1944" y="13356"/>
                  </a:lnTo>
                  <a:lnTo>
                    <a:pt x="2177" y="13682"/>
                  </a:lnTo>
                  <a:lnTo>
                    <a:pt x="2449" y="14001"/>
                  </a:lnTo>
                  <a:lnTo>
                    <a:pt x="2774" y="14306"/>
                  </a:lnTo>
                  <a:lnTo>
                    <a:pt x="3139" y="14596"/>
                  </a:lnTo>
                  <a:lnTo>
                    <a:pt x="3537" y="14879"/>
                  </a:lnTo>
                  <a:lnTo>
                    <a:pt x="3968" y="15147"/>
                  </a:lnTo>
                  <a:lnTo>
                    <a:pt x="4439" y="15393"/>
                  </a:lnTo>
                  <a:lnTo>
                    <a:pt x="4937" y="15618"/>
                  </a:lnTo>
                  <a:lnTo>
                    <a:pt x="5475" y="15836"/>
                  </a:lnTo>
                  <a:lnTo>
                    <a:pt x="5349" y="15089"/>
                  </a:lnTo>
                  <a:lnTo>
                    <a:pt x="5256" y="14320"/>
                  </a:lnTo>
                  <a:lnTo>
                    <a:pt x="5189" y="13523"/>
                  </a:lnTo>
                  <a:lnTo>
                    <a:pt x="5149" y="12711"/>
                  </a:lnTo>
                  <a:lnTo>
                    <a:pt x="1865" y="12711"/>
                  </a:lnTo>
                  <a:close/>
                  <a:moveTo>
                    <a:pt x="5475" y="7990"/>
                  </a:moveTo>
                  <a:lnTo>
                    <a:pt x="4924" y="8208"/>
                  </a:lnTo>
                  <a:lnTo>
                    <a:pt x="4420" y="8447"/>
                  </a:lnTo>
                  <a:lnTo>
                    <a:pt x="3942" y="8701"/>
                  </a:lnTo>
                  <a:lnTo>
                    <a:pt x="3504" y="8962"/>
                  </a:lnTo>
                  <a:lnTo>
                    <a:pt x="3099" y="9252"/>
                  </a:lnTo>
                  <a:lnTo>
                    <a:pt x="2734" y="9549"/>
                  </a:lnTo>
                  <a:lnTo>
                    <a:pt x="2415" y="9868"/>
                  </a:lnTo>
                  <a:lnTo>
                    <a:pt x="2137" y="10195"/>
                  </a:lnTo>
                  <a:lnTo>
                    <a:pt x="1911" y="10528"/>
                  </a:lnTo>
                  <a:lnTo>
                    <a:pt x="1851" y="11115"/>
                  </a:lnTo>
                  <a:lnTo>
                    <a:pt x="5149" y="11115"/>
                  </a:lnTo>
                  <a:lnTo>
                    <a:pt x="5189" y="10303"/>
                  </a:lnTo>
                  <a:lnTo>
                    <a:pt x="5256" y="9513"/>
                  </a:lnTo>
                  <a:lnTo>
                    <a:pt x="5349" y="8737"/>
                  </a:lnTo>
                  <a:lnTo>
                    <a:pt x="5475" y="7990"/>
                  </a:lnTo>
                  <a:close/>
                  <a:moveTo>
                    <a:pt x="11547" y="7098"/>
                  </a:moveTo>
                  <a:lnTo>
                    <a:pt x="11547" y="11115"/>
                  </a:lnTo>
                  <a:lnTo>
                    <a:pt x="15030" y="11115"/>
                  </a:lnTo>
                  <a:lnTo>
                    <a:pt x="14991" y="10340"/>
                  </a:lnTo>
                  <a:lnTo>
                    <a:pt x="14924" y="9585"/>
                  </a:lnTo>
                  <a:lnTo>
                    <a:pt x="14831" y="8868"/>
                  </a:lnTo>
                  <a:lnTo>
                    <a:pt x="14725" y="8172"/>
                  </a:lnTo>
                  <a:lnTo>
                    <a:pt x="14586" y="7512"/>
                  </a:lnTo>
                  <a:lnTo>
                    <a:pt x="13862" y="7360"/>
                  </a:lnTo>
                  <a:lnTo>
                    <a:pt x="13113" y="7244"/>
                  </a:lnTo>
                  <a:lnTo>
                    <a:pt x="12343" y="7149"/>
                  </a:lnTo>
                  <a:lnTo>
                    <a:pt x="11547" y="7098"/>
                  </a:lnTo>
                  <a:close/>
                  <a:moveTo>
                    <a:pt x="10087" y="7098"/>
                  </a:moveTo>
                  <a:lnTo>
                    <a:pt x="9304" y="7149"/>
                  </a:lnTo>
                  <a:lnTo>
                    <a:pt x="8521" y="7244"/>
                  </a:lnTo>
                  <a:lnTo>
                    <a:pt x="7771" y="7360"/>
                  </a:lnTo>
                  <a:lnTo>
                    <a:pt x="7047" y="7512"/>
                  </a:lnTo>
                  <a:lnTo>
                    <a:pt x="6915" y="8172"/>
                  </a:lnTo>
                  <a:lnTo>
                    <a:pt x="6802" y="8868"/>
                  </a:lnTo>
                  <a:lnTo>
                    <a:pt x="6709" y="9585"/>
                  </a:lnTo>
                  <a:lnTo>
                    <a:pt x="6643" y="10340"/>
                  </a:lnTo>
                  <a:lnTo>
                    <a:pt x="6603" y="11115"/>
                  </a:lnTo>
                  <a:lnTo>
                    <a:pt x="10087" y="11115"/>
                  </a:lnTo>
                  <a:lnTo>
                    <a:pt x="10087" y="7098"/>
                  </a:lnTo>
                  <a:close/>
                  <a:moveTo>
                    <a:pt x="14188" y="2712"/>
                  </a:moveTo>
                  <a:lnTo>
                    <a:pt x="14500" y="3190"/>
                  </a:lnTo>
                  <a:lnTo>
                    <a:pt x="14792" y="3712"/>
                  </a:lnTo>
                  <a:lnTo>
                    <a:pt x="15064" y="4285"/>
                  </a:lnTo>
                  <a:lnTo>
                    <a:pt x="15316" y="4880"/>
                  </a:lnTo>
                  <a:lnTo>
                    <a:pt x="15548" y="5511"/>
                  </a:lnTo>
                  <a:lnTo>
                    <a:pt x="15754" y="6185"/>
                  </a:lnTo>
                  <a:lnTo>
                    <a:pt x="16358" y="6381"/>
                  </a:lnTo>
                  <a:lnTo>
                    <a:pt x="16935" y="6598"/>
                  </a:lnTo>
                  <a:lnTo>
                    <a:pt x="17486" y="6845"/>
                  </a:lnTo>
                  <a:lnTo>
                    <a:pt x="18017" y="7098"/>
                  </a:lnTo>
                  <a:lnTo>
                    <a:pt x="18501" y="7381"/>
                  </a:lnTo>
                  <a:lnTo>
                    <a:pt x="18966" y="7679"/>
                  </a:lnTo>
                  <a:lnTo>
                    <a:pt x="18687" y="7077"/>
                  </a:lnTo>
                  <a:lnTo>
                    <a:pt x="18368" y="6497"/>
                  </a:lnTo>
                  <a:lnTo>
                    <a:pt x="18023" y="5946"/>
                  </a:lnTo>
                  <a:lnTo>
                    <a:pt x="17645" y="5431"/>
                  </a:lnTo>
                  <a:lnTo>
                    <a:pt x="17227" y="4938"/>
                  </a:lnTo>
                  <a:lnTo>
                    <a:pt x="16789" y="4474"/>
                  </a:lnTo>
                  <a:lnTo>
                    <a:pt x="16318" y="4046"/>
                  </a:lnTo>
                  <a:lnTo>
                    <a:pt x="15820" y="3662"/>
                  </a:lnTo>
                  <a:lnTo>
                    <a:pt x="15296" y="3306"/>
                  </a:lnTo>
                  <a:lnTo>
                    <a:pt x="14752" y="2987"/>
                  </a:lnTo>
                  <a:lnTo>
                    <a:pt x="14188" y="2712"/>
                  </a:lnTo>
                  <a:close/>
                  <a:moveTo>
                    <a:pt x="7446" y="2712"/>
                  </a:moveTo>
                  <a:lnTo>
                    <a:pt x="6881" y="2987"/>
                  </a:lnTo>
                  <a:lnTo>
                    <a:pt x="6337" y="3306"/>
                  </a:lnTo>
                  <a:lnTo>
                    <a:pt x="5813" y="3662"/>
                  </a:lnTo>
                  <a:lnTo>
                    <a:pt x="5322" y="4046"/>
                  </a:lnTo>
                  <a:lnTo>
                    <a:pt x="4851" y="4474"/>
                  </a:lnTo>
                  <a:lnTo>
                    <a:pt x="4406" y="4938"/>
                  </a:lnTo>
                  <a:lnTo>
                    <a:pt x="4001" y="5431"/>
                  </a:lnTo>
                  <a:lnTo>
                    <a:pt x="3610" y="5946"/>
                  </a:lnTo>
                  <a:lnTo>
                    <a:pt x="3265" y="6497"/>
                  </a:lnTo>
                  <a:lnTo>
                    <a:pt x="2946" y="7077"/>
                  </a:lnTo>
                  <a:lnTo>
                    <a:pt x="2668" y="7679"/>
                  </a:lnTo>
                  <a:lnTo>
                    <a:pt x="3132" y="7381"/>
                  </a:lnTo>
                  <a:lnTo>
                    <a:pt x="3623" y="7098"/>
                  </a:lnTo>
                  <a:lnTo>
                    <a:pt x="4147" y="6845"/>
                  </a:lnTo>
                  <a:lnTo>
                    <a:pt x="4705" y="6598"/>
                  </a:lnTo>
                  <a:lnTo>
                    <a:pt x="5282" y="6381"/>
                  </a:lnTo>
                  <a:lnTo>
                    <a:pt x="5886" y="6185"/>
                  </a:lnTo>
                  <a:lnTo>
                    <a:pt x="6092" y="5511"/>
                  </a:lnTo>
                  <a:lnTo>
                    <a:pt x="6324" y="4880"/>
                  </a:lnTo>
                  <a:lnTo>
                    <a:pt x="6576" y="4285"/>
                  </a:lnTo>
                  <a:lnTo>
                    <a:pt x="6848" y="3712"/>
                  </a:lnTo>
                  <a:lnTo>
                    <a:pt x="7140" y="3190"/>
                  </a:lnTo>
                  <a:lnTo>
                    <a:pt x="7446" y="2712"/>
                  </a:lnTo>
                  <a:close/>
                  <a:moveTo>
                    <a:pt x="11547" y="2291"/>
                  </a:moveTo>
                  <a:lnTo>
                    <a:pt x="11547" y="5511"/>
                  </a:lnTo>
                  <a:lnTo>
                    <a:pt x="12197" y="5547"/>
                  </a:lnTo>
                  <a:lnTo>
                    <a:pt x="12847" y="5605"/>
                  </a:lnTo>
                  <a:lnTo>
                    <a:pt x="13478" y="5685"/>
                  </a:lnTo>
                  <a:lnTo>
                    <a:pt x="14088" y="5786"/>
                  </a:lnTo>
                  <a:lnTo>
                    <a:pt x="13856" y="5199"/>
                  </a:lnTo>
                  <a:lnTo>
                    <a:pt x="13617" y="4655"/>
                  </a:lnTo>
                  <a:lnTo>
                    <a:pt x="13352" y="4155"/>
                  </a:lnTo>
                  <a:lnTo>
                    <a:pt x="13066" y="3712"/>
                  </a:lnTo>
                  <a:lnTo>
                    <a:pt x="12787" y="3321"/>
                  </a:lnTo>
                  <a:lnTo>
                    <a:pt x="12482" y="2980"/>
                  </a:lnTo>
                  <a:lnTo>
                    <a:pt x="12177" y="2690"/>
                  </a:lnTo>
                  <a:lnTo>
                    <a:pt x="11865" y="2465"/>
                  </a:lnTo>
                  <a:lnTo>
                    <a:pt x="11547" y="2291"/>
                  </a:lnTo>
                  <a:close/>
                  <a:moveTo>
                    <a:pt x="10087" y="2291"/>
                  </a:moveTo>
                  <a:lnTo>
                    <a:pt x="9775" y="2465"/>
                  </a:lnTo>
                  <a:lnTo>
                    <a:pt x="9456" y="2690"/>
                  </a:lnTo>
                  <a:lnTo>
                    <a:pt x="9151" y="2980"/>
                  </a:lnTo>
                  <a:lnTo>
                    <a:pt x="8852" y="3321"/>
                  </a:lnTo>
                  <a:lnTo>
                    <a:pt x="8560" y="3712"/>
                  </a:lnTo>
                  <a:lnTo>
                    <a:pt x="8288" y="4155"/>
                  </a:lnTo>
                  <a:lnTo>
                    <a:pt x="8023" y="4655"/>
                  </a:lnTo>
                  <a:lnTo>
                    <a:pt x="7777" y="5199"/>
                  </a:lnTo>
                  <a:lnTo>
                    <a:pt x="7545" y="5786"/>
                  </a:lnTo>
                  <a:lnTo>
                    <a:pt x="8169" y="5685"/>
                  </a:lnTo>
                  <a:lnTo>
                    <a:pt x="8793" y="5605"/>
                  </a:lnTo>
                  <a:lnTo>
                    <a:pt x="9436" y="5547"/>
                  </a:lnTo>
                  <a:lnTo>
                    <a:pt x="10087" y="5511"/>
                  </a:lnTo>
                  <a:lnTo>
                    <a:pt x="10087" y="2291"/>
                  </a:lnTo>
                  <a:close/>
                  <a:moveTo>
                    <a:pt x="10817" y="0"/>
                  </a:moveTo>
                  <a:lnTo>
                    <a:pt x="11560" y="29"/>
                  </a:lnTo>
                  <a:lnTo>
                    <a:pt x="12283" y="102"/>
                  </a:lnTo>
                  <a:lnTo>
                    <a:pt x="12993" y="239"/>
                  </a:lnTo>
                  <a:lnTo>
                    <a:pt x="13690" y="421"/>
                  </a:lnTo>
                  <a:lnTo>
                    <a:pt x="14367" y="653"/>
                  </a:lnTo>
                  <a:lnTo>
                    <a:pt x="15030" y="935"/>
                  </a:lnTo>
                  <a:lnTo>
                    <a:pt x="15661" y="1254"/>
                  </a:lnTo>
                  <a:lnTo>
                    <a:pt x="16278" y="1624"/>
                  </a:lnTo>
                  <a:lnTo>
                    <a:pt x="16862" y="2030"/>
                  </a:lnTo>
                  <a:lnTo>
                    <a:pt x="17426" y="2473"/>
                  </a:lnTo>
                  <a:lnTo>
                    <a:pt x="17964" y="2951"/>
                  </a:lnTo>
                  <a:lnTo>
                    <a:pt x="18468" y="3480"/>
                  </a:lnTo>
                  <a:lnTo>
                    <a:pt x="18939" y="4031"/>
                  </a:lnTo>
                  <a:lnTo>
                    <a:pt x="19384" y="4619"/>
                  </a:lnTo>
                  <a:lnTo>
                    <a:pt x="19788" y="5235"/>
                  </a:lnTo>
                  <a:lnTo>
                    <a:pt x="20153" y="5873"/>
                  </a:lnTo>
                  <a:lnTo>
                    <a:pt x="20492" y="6547"/>
                  </a:lnTo>
                  <a:lnTo>
                    <a:pt x="20784" y="7244"/>
                  </a:lnTo>
                  <a:lnTo>
                    <a:pt x="21029" y="7969"/>
                  </a:lnTo>
                  <a:lnTo>
                    <a:pt x="21242" y="8708"/>
                  </a:lnTo>
                  <a:lnTo>
                    <a:pt x="21408" y="9469"/>
                  </a:lnTo>
                  <a:lnTo>
                    <a:pt x="21527" y="10245"/>
                  </a:lnTo>
                  <a:lnTo>
                    <a:pt x="21600" y="11043"/>
                  </a:lnTo>
                  <a:lnTo>
                    <a:pt x="19768" y="11043"/>
                  </a:lnTo>
                  <a:lnTo>
                    <a:pt x="19729" y="10528"/>
                  </a:lnTo>
                  <a:lnTo>
                    <a:pt x="19496" y="10195"/>
                  </a:lnTo>
                  <a:lnTo>
                    <a:pt x="19224" y="9868"/>
                  </a:lnTo>
                  <a:lnTo>
                    <a:pt x="18899" y="9549"/>
                  </a:lnTo>
                  <a:lnTo>
                    <a:pt x="18534" y="9252"/>
                  </a:lnTo>
                  <a:lnTo>
                    <a:pt x="18136" y="8962"/>
                  </a:lnTo>
                  <a:lnTo>
                    <a:pt x="17691" y="8701"/>
                  </a:lnTo>
                  <a:lnTo>
                    <a:pt x="17220" y="8447"/>
                  </a:lnTo>
                  <a:lnTo>
                    <a:pt x="16703" y="8208"/>
                  </a:lnTo>
                  <a:lnTo>
                    <a:pt x="16165" y="7990"/>
                  </a:lnTo>
                  <a:lnTo>
                    <a:pt x="16285" y="8737"/>
                  </a:lnTo>
                  <a:lnTo>
                    <a:pt x="16384" y="9513"/>
                  </a:lnTo>
                  <a:lnTo>
                    <a:pt x="16451" y="10303"/>
                  </a:lnTo>
                  <a:lnTo>
                    <a:pt x="16490" y="11115"/>
                  </a:lnTo>
                  <a:lnTo>
                    <a:pt x="19231" y="11115"/>
                  </a:lnTo>
                  <a:lnTo>
                    <a:pt x="18919" y="11224"/>
                  </a:lnTo>
                  <a:lnTo>
                    <a:pt x="18627" y="11376"/>
                  </a:lnTo>
                  <a:lnTo>
                    <a:pt x="18362" y="11579"/>
                  </a:lnTo>
                  <a:lnTo>
                    <a:pt x="18129" y="11811"/>
                  </a:lnTo>
                  <a:lnTo>
                    <a:pt x="17924" y="12080"/>
                  </a:lnTo>
                  <a:lnTo>
                    <a:pt x="17758" y="12384"/>
                  </a:lnTo>
                  <a:lnTo>
                    <a:pt x="17625" y="12711"/>
                  </a:lnTo>
                  <a:lnTo>
                    <a:pt x="16490" y="12711"/>
                  </a:lnTo>
                  <a:lnTo>
                    <a:pt x="16484" y="12906"/>
                  </a:lnTo>
                  <a:lnTo>
                    <a:pt x="16464" y="13095"/>
                  </a:lnTo>
                  <a:lnTo>
                    <a:pt x="16192" y="13117"/>
                  </a:lnTo>
                  <a:lnTo>
                    <a:pt x="15920" y="13175"/>
                  </a:lnTo>
                  <a:lnTo>
                    <a:pt x="15654" y="13276"/>
                  </a:lnTo>
                  <a:lnTo>
                    <a:pt x="15395" y="13414"/>
                  </a:lnTo>
                  <a:lnTo>
                    <a:pt x="15163" y="13588"/>
                  </a:lnTo>
                  <a:lnTo>
                    <a:pt x="14951" y="13784"/>
                  </a:lnTo>
                  <a:lnTo>
                    <a:pt x="14984" y="13428"/>
                  </a:lnTo>
                  <a:lnTo>
                    <a:pt x="15017" y="13080"/>
                  </a:lnTo>
                  <a:lnTo>
                    <a:pt x="15030" y="12711"/>
                  </a:lnTo>
                  <a:lnTo>
                    <a:pt x="11547" y="12711"/>
                  </a:lnTo>
                  <a:lnTo>
                    <a:pt x="11547" y="16727"/>
                  </a:lnTo>
                  <a:lnTo>
                    <a:pt x="12184" y="16677"/>
                  </a:lnTo>
                  <a:lnTo>
                    <a:pt x="12794" y="16619"/>
                  </a:lnTo>
                  <a:lnTo>
                    <a:pt x="13398" y="16532"/>
                  </a:lnTo>
                  <a:lnTo>
                    <a:pt x="13285" y="16858"/>
                  </a:lnTo>
                  <a:lnTo>
                    <a:pt x="13212" y="17206"/>
                  </a:lnTo>
                  <a:lnTo>
                    <a:pt x="13186" y="17547"/>
                  </a:lnTo>
                  <a:lnTo>
                    <a:pt x="12953" y="17351"/>
                  </a:lnTo>
                  <a:lnTo>
                    <a:pt x="12695" y="17184"/>
                  </a:lnTo>
                  <a:lnTo>
                    <a:pt x="12416" y="17068"/>
                  </a:lnTo>
                  <a:lnTo>
                    <a:pt x="12124" y="16996"/>
                  </a:lnTo>
                  <a:lnTo>
                    <a:pt x="11812" y="16967"/>
                  </a:lnTo>
                  <a:lnTo>
                    <a:pt x="10093" y="16967"/>
                  </a:lnTo>
                  <a:lnTo>
                    <a:pt x="9815" y="16989"/>
                  </a:lnTo>
                  <a:lnTo>
                    <a:pt x="9529" y="17047"/>
                  </a:lnTo>
                  <a:lnTo>
                    <a:pt x="9277" y="17155"/>
                  </a:lnTo>
                  <a:lnTo>
                    <a:pt x="9038" y="17293"/>
                  </a:lnTo>
                  <a:lnTo>
                    <a:pt x="8813" y="17467"/>
                  </a:lnTo>
                  <a:lnTo>
                    <a:pt x="8613" y="17663"/>
                  </a:lnTo>
                  <a:lnTo>
                    <a:pt x="8441" y="17902"/>
                  </a:lnTo>
                  <a:lnTo>
                    <a:pt x="8288" y="18141"/>
                  </a:lnTo>
                  <a:lnTo>
                    <a:pt x="7917" y="18098"/>
                  </a:lnTo>
                  <a:lnTo>
                    <a:pt x="7545" y="18047"/>
                  </a:lnTo>
                  <a:lnTo>
                    <a:pt x="7658" y="18344"/>
                  </a:lnTo>
                  <a:lnTo>
                    <a:pt x="7784" y="18634"/>
                  </a:lnTo>
                  <a:lnTo>
                    <a:pt x="7651" y="18605"/>
                  </a:lnTo>
                  <a:lnTo>
                    <a:pt x="7525" y="18591"/>
                  </a:lnTo>
                  <a:lnTo>
                    <a:pt x="7253" y="18605"/>
                  </a:lnTo>
                  <a:lnTo>
                    <a:pt x="6988" y="18671"/>
                  </a:lnTo>
                  <a:lnTo>
                    <a:pt x="6769" y="18750"/>
                  </a:lnTo>
                  <a:lnTo>
                    <a:pt x="6550" y="18859"/>
                  </a:lnTo>
                  <a:lnTo>
                    <a:pt x="6351" y="18997"/>
                  </a:lnTo>
                  <a:lnTo>
                    <a:pt x="6185" y="18562"/>
                  </a:lnTo>
                  <a:lnTo>
                    <a:pt x="6025" y="18105"/>
                  </a:lnTo>
                  <a:lnTo>
                    <a:pt x="5886" y="17641"/>
                  </a:lnTo>
                  <a:lnTo>
                    <a:pt x="5189" y="17409"/>
                  </a:lnTo>
                  <a:lnTo>
                    <a:pt x="4539" y="17148"/>
                  </a:lnTo>
                  <a:lnTo>
                    <a:pt x="3915" y="16873"/>
                  </a:lnTo>
                  <a:lnTo>
                    <a:pt x="3338" y="16561"/>
                  </a:lnTo>
                  <a:lnTo>
                    <a:pt x="2787" y="16227"/>
                  </a:lnTo>
                  <a:lnTo>
                    <a:pt x="3099" y="16836"/>
                  </a:lnTo>
                  <a:lnTo>
                    <a:pt x="3444" y="17424"/>
                  </a:lnTo>
                  <a:lnTo>
                    <a:pt x="3822" y="17975"/>
                  </a:lnTo>
                  <a:lnTo>
                    <a:pt x="4240" y="18489"/>
                  </a:lnTo>
                  <a:lnTo>
                    <a:pt x="4685" y="18975"/>
                  </a:lnTo>
                  <a:lnTo>
                    <a:pt x="5156" y="19432"/>
                  </a:lnTo>
                  <a:lnTo>
                    <a:pt x="5667" y="19853"/>
                  </a:lnTo>
                  <a:lnTo>
                    <a:pt x="4877" y="21339"/>
                  </a:lnTo>
                  <a:lnTo>
                    <a:pt x="4818" y="21462"/>
                  </a:lnTo>
                  <a:lnTo>
                    <a:pt x="4758" y="21600"/>
                  </a:lnTo>
                  <a:lnTo>
                    <a:pt x="4207" y="21158"/>
                  </a:lnTo>
                  <a:lnTo>
                    <a:pt x="3670" y="20679"/>
                  </a:lnTo>
                  <a:lnTo>
                    <a:pt x="3172" y="20164"/>
                  </a:lnTo>
                  <a:lnTo>
                    <a:pt x="2688" y="19613"/>
                  </a:lnTo>
                  <a:lnTo>
                    <a:pt x="2250" y="19026"/>
                  </a:lnTo>
                  <a:lnTo>
                    <a:pt x="1845" y="18410"/>
                  </a:lnTo>
                  <a:lnTo>
                    <a:pt x="1480" y="17764"/>
                  </a:lnTo>
                  <a:lnTo>
                    <a:pt x="1141" y="17097"/>
                  </a:lnTo>
                  <a:lnTo>
                    <a:pt x="849" y="16408"/>
                  </a:lnTo>
                  <a:lnTo>
                    <a:pt x="604" y="15683"/>
                  </a:lnTo>
                  <a:lnTo>
                    <a:pt x="385" y="14951"/>
                  </a:lnTo>
                  <a:lnTo>
                    <a:pt x="219" y="14190"/>
                  </a:lnTo>
                  <a:lnTo>
                    <a:pt x="100" y="13414"/>
                  </a:lnTo>
                  <a:lnTo>
                    <a:pt x="20" y="12624"/>
                  </a:lnTo>
                  <a:lnTo>
                    <a:pt x="0" y="11811"/>
                  </a:lnTo>
                  <a:lnTo>
                    <a:pt x="20" y="11007"/>
                  </a:lnTo>
                  <a:lnTo>
                    <a:pt x="100" y="10216"/>
                  </a:lnTo>
                  <a:lnTo>
                    <a:pt x="219" y="9440"/>
                  </a:lnTo>
                  <a:lnTo>
                    <a:pt x="385" y="8679"/>
                  </a:lnTo>
                  <a:lnTo>
                    <a:pt x="604" y="7940"/>
                  </a:lnTo>
                  <a:lnTo>
                    <a:pt x="849" y="7222"/>
                  </a:lnTo>
                  <a:lnTo>
                    <a:pt x="1148" y="6526"/>
                  </a:lnTo>
                  <a:lnTo>
                    <a:pt x="1480" y="5859"/>
                  </a:lnTo>
                  <a:lnTo>
                    <a:pt x="1851" y="5213"/>
                  </a:lnTo>
                  <a:lnTo>
                    <a:pt x="2263" y="4597"/>
                  </a:lnTo>
                  <a:lnTo>
                    <a:pt x="2701" y="4010"/>
                  </a:lnTo>
                  <a:lnTo>
                    <a:pt x="3172" y="3459"/>
                  </a:lnTo>
                  <a:lnTo>
                    <a:pt x="3676" y="2944"/>
                  </a:lnTo>
                  <a:lnTo>
                    <a:pt x="4214" y="2465"/>
                  </a:lnTo>
                  <a:lnTo>
                    <a:pt x="4778" y="2023"/>
                  </a:lnTo>
                  <a:lnTo>
                    <a:pt x="5368" y="1617"/>
                  </a:lnTo>
                  <a:lnTo>
                    <a:pt x="5979" y="1254"/>
                  </a:lnTo>
                  <a:lnTo>
                    <a:pt x="6616" y="928"/>
                  </a:lnTo>
                  <a:lnTo>
                    <a:pt x="7273" y="653"/>
                  </a:lnTo>
                  <a:lnTo>
                    <a:pt x="7950" y="421"/>
                  </a:lnTo>
                  <a:lnTo>
                    <a:pt x="8640" y="239"/>
                  </a:lnTo>
                  <a:lnTo>
                    <a:pt x="9350" y="102"/>
                  </a:lnTo>
                  <a:lnTo>
                    <a:pt x="10080" y="29"/>
                  </a:lnTo>
                  <a:lnTo>
                    <a:pt x="10817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6" name="Freeform 528"/>
            <p:cNvSpPr/>
            <p:nvPr/>
          </p:nvSpPr>
          <p:spPr>
            <a:xfrm>
              <a:off x="155088" y="122117"/>
              <a:ext cx="134146" cy="13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5455"/>
                  </a:moveTo>
                  <a:lnTo>
                    <a:pt x="10111" y="5499"/>
                  </a:lnTo>
                  <a:lnTo>
                    <a:pt x="9439" y="5609"/>
                  </a:lnTo>
                  <a:lnTo>
                    <a:pt x="8802" y="5808"/>
                  </a:lnTo>
                  <a:lnTo>
                    <a:pt x="8210" y="6072"/>
                  </a:lnTo>
                  <a:lnTo>
                    <a:pt x="7640" y="6403"/>
                  </a:lnTo>
                  <a:lnTo>
                    <a:pt x="7128" y="6800"/>
                  </a:lnTo>
                  <a:lnTo>
                    <a:pt x="6672" y="7240"/>
                  </a:lnTo>
                  <a:lnTo>
                    <a:pt x="6263" y="7747"/>
                  </a:lnTo>
                  <a:lnTo>
                    <a:pt x="5921" y="8287"/>
                  </a:lnTo>
                  <a:lnTo>
                    <a:pt x="5648" y="8860"/>
                  </a:lnTo>
                  <a:lnTo>
                    <a:pt x="5431" y="9489"/>
                  </a:lnTo>
                  <a:lnTo>
                    <a:pt x="5317" y="10128"/>
                  </a:lnTo>
                  <a:lnTo>
                    <a:pt x="5261" y="10800"/>
                  </a:lnTo>
                  <a:lnTo>
                    <a:pt x="5317" y="11461"/>
                  </a:lnTo>
                  <a:lnTo>
                    <a:pt x="5431" y="12111"/>
                  </a:lnTo>
                  <a:lnTo>
                    <a:pt x="5648" y="12729"/>
                  </a:lnTo>
                  <a:lnTo>
                    <a:pt x="5921" y="13302"/>
                  </a:lnTo>
                  <a:lnTo>
                    <a:pt x="6263" y="13853"/>
                  </a:lnTo>
                  <a:lnTo>
                    <a:pt x="6672" y="14349"/>
                  </a:lnTo>
                  <a:lnTo>
                    <a:pt x="7128" y="14789"/>
                  </a:lnTo>
                  <a:lnTo>
                    <a:pt x="7640" y="15186"/>
                  </a:lnTo>
                  <a:lnTo>
                    <a:pt x="8210" y="15517"/>
                  </a:lnTo>
                  <a:lnTo>
                    <a:pt x="8802" y="15792"/>
                  </a:lnTo>
                  <a:lnTo>
                    <a:pt x="9439" y="15991"/>
                  </a:lnTo>
                  <a:lnTo>
                    <a:pt x="10111" y="16112"/>
                  </a:lnTo>
                  <a:lnTo>
                    <a:pt x="10806" y="16156"/>
                  </a:lnTo>
                  <a:lnTo>
                    <a:pt x="11489" y="16112"/>
                  </a:lnTo>
                  <a:lnTo>
                    <a:pt x="12161" y="15991"/>
                  </a:lnTo>
                  <a:lnTo>
                    <a:pt x="12798" y="15792"/>
                  </a:lnTo>
                  <a:lnTo>
                    <a:pt x="13390" y="15517"/>
                  </a:lnTo>
                  <a:lnTo>
                    <a:pt x="13960" y="15186"/>
                  </a:lnTo>
                  <a:lnTo>
                    <a:pt x="14472" y="14789"/>
                  </a:lnTo>
                  <a:lnTo>
                    <a:pt x="14928" y="14349"/>
                  </a:lnTo>
                  <a:lnTo>
                    <a:pt x="15337" y="13853"/>
                  </a:lnTo>
                  <a:lnTo>
                    <a:pt x="15679" y="13302"/>
                  </a:lnTo>
                  <a:lnTo>
                    <a:pt x="15952" y="12729"/>
                  </a:lnTo>
                  <a:lnTo>
                    <a:pt x="16169" y="12111"/>
                  </a:lnTo>
                  <a:lnTo>
                    <a:pt x="16294" y="11461"/>
                  </a:lnTo>
                  <a:lnTo>
                    <a:pt x="16339" y="10800"/>
                  </a:lnTo>
                  <a:lnTo>
                    <a:pt x="16294" y="10128"/>
                  </a:lnTo>
                  <a:lnTo>
                    <a:pt x="16169" y="9489"/>
                  </a:lnTo>
                  <a:lnTo>
                    <a:pt x="15952" y="8860"/>
                  </a:lnTo>
                  <a:lnTo>
                    <a:pt x="15679" y="8287"/>
                  </a:lnTo>
                  <a:lnTo>
                    <a:pt x="15337" y="7747"/>
                  </a:lnTo>
                  <a:lnTo>
                    <a:pt x="14928" y="7240"/>
                  </a:lnTo>
                  <a:lnTo>
                    <a:pt x="14472" y="6800"/>
                  </a:lnTo>
                  <a:lnTo>
                    <a:pt x="13960" y="6403"/>
                  </a:lnTo>
                  <a:lnTo>
                    <a:pt x="13390" y="6072"/>
                  </a:lnTo>
                  <a:lnTo>
                    <a:pt x="12798" y="5808"/>
                  </a:lnTo>
                  <a:lnTo>
                    <a:pt x="12161" y="5609"/>
                  </a:lnTo>
                  <a:lnTo>
                    <a:pt x="11489" y="5499"/>
                  </a:lnTo>
                  <a:lnTo>
                    <a:pt x="10806" y="5455"/>
                  </a:lnTo>
                  <a:close/>
                  <a:moveTo>
                    <a:pt x="8950" y="0"/>
                  </a:moveTo>
                  <a:lnTo>
                    <a:pt x="12650" y="0"/>
                  </a:lnTo>
                  <a:lnTo>
                    <a:pt x="12992" y="33"/>
                  </a:lnTo>
                  <a:lnTo>
                    <a:pt x="13322" y="143"/>
                  </a:lnTo>
                  <a:lnTo>
                    <a:pt x="13607" y="331"/>
                  </a:lnTo>
                  <a:lnTo>
                    <a:pt x="13834" y="562"/>
                  </a:lnTo>
                  <a:lnTo>
                    <a:pt x="14017" y="838"/>
                  </a:lnTo>
                  <a:lnTo>
                    <a:pt x="14131" y="1135"/>
                  </a:lnTo>
                  <a:lnTo>
                    <a:pt x="14176" y="1477"/>
                  </a:lnTo>
                  <a:lnTo>
                    <a:pt x="14176" y="2998"/>
                  </a:lnTo>
                  <a:lnTo>
                    <a:pt x="14677" y="3229"/>
                  </a:lnTo>
                  <a:lnTo>
                    <a:pt x="15155" y="3493"/>
                  </a:lnTo>
                  <a:lnTo>
                    <a:pt x="15622" y="3780"/>
                  </a:lnTo>
                  <a:lnTo>
                    <a:pt x="16066" y="4078"/>
                  </a:lnTo>
                  <a:lnTo>
                    <a:pt x="17455" y="3306"/>
                  </a:lnTo>
                  <a:lnTo>
                    <a:pt x="17694" y="3196"/>
                  </a:lnTo>
                  <a:lnTo>
                    <a:pt x="17956" y="3130"/>
                  </a:lnTo>
                  <a:lnTo>
                    <a:pt x="18207" y="3119"/>
                  </a:lnTo>
                  <a:lnTo>
                    <a:pt x="18526" y="3141"/>
                  </a:lnTo>
                  <a:lnTo>
                    <a:pt x="18833" y="3240"/>
                  </a:lnTo>
                  <a:lnTo>
                    <a:pt x="19106" y="3394"/>
                  </a:lnTo>
                  <a:lnTo>
                    <a:pt x="19345" y="3593"/>
                  </a:lnTo>
                  <a:lnTo>
                    <a:pt x="19539" y="3846"/>
                  </a:lnTo>
                  <a:lnTo>
                    <a:pt x="21395" y="6954"/>
                  </a:lnTo>
                  <a:lnTo>
                    <a:pt x="21509" y="7218"/>
                  </a:lnTo>
                  <a:lnTo>
                    <a:pt x="21577" y="7494"/>
                  </a:lnTo>
                  <a:lnTo>
                    <a:pt x="21600" y="7780"/>
                  </a:lnTo>
                  <a:lnTo>
                    <a:pt x="21543" y="8067"/>
                  </a:lnTo>
                  <a:lnTo>
                    <a:pt x="21441" y="8342"/>
                  </a:lnTo>
                  <a:lnTo>
                    <a:pt x="21281" y="8585"/>
                  </a:lnTo>
                  <a:lnTo>
                    <a:pt x="21088" y="8794"/>
                  </a:lnTo>
                  <a:lnTo>
                    <a:pt x="20826" y="8960"/>
                  </a:lnTo>
                  <a:lnTo>
                    <a:pt x="19437" y="9742"/>
                  </a:lnTo>
                  <a:lnTo>
                    <a:pt x="19494" y="10084"/>
                  </a:lnTo>
                  <a:lnTo>
                    <a:pt x="19539" y="10447"/>
                  </a:lnTo>
                  <a:lnTo>
                    <a:pt x="19550" y="10800"/>
                  </a:lnTo>
                  <a:lnTo>
                    <a:pt x="19539" y="11164"/>
                  </a:lnTo>
                  <a:lnTo>
                    <a:pt x="19494" y="11505"/>
                  </a:lnTo>
                  <a:lnTo>
                    <a:pt x="19437" y="11847"/>
                  </a:lnTo>
                  <a:lnTo>
                    <a:pt x="20826" y="12629"/>
                  </a:lnTo>
                  <a:lnTo>
                    <a:pt x="21088" y="12817"/>
                  </a:lnTo>
                  <a:lnTo>
                    <a:pt x="21281" y="13015"/>
                  </a:lnTo>
                  <a:lnTo>
                    <a:pt x="21441" y="13269"/>
                  </a:lnTo>
                  <a:lnTo>
                    <a:pt x="21543" y="13522"/>
                  </a:lnTo>
                  <a:lnTo>
                    <a:pt x="21600" y="13798"/>
                  </a:lnTo>
                  <a:lnTo>
                    <a:pt x="21577" y="14095"/>
                  </a:lnTo>
                  <a:lnTo>
                    <a:pt x="21520" y="14382"/>
                  </a:lnTo>
                  <a:lnTo>
                    <a:pt x="21395" y="14657"/>
                  </a:lnTo>
                  <a:lnTo>
                    <a:pt x="19539" y="17754"/>
                  </a:lnTo>
                  <a:lnTo>
                    <a:pt x="19368" y="17985"/>
                  </a:lnTo>
                  <a:lnTo>
                    <a:pt x="19152" y="18184"/>
                  </a:lnTo>
                  <a:lnTo>
                    <a:pt x="18890" y="18338"/>
                  </a:lnTo>
                  <a:lnTo>
                    <a:pt x="18605" y="18437"/>
                  </a:lnTo>
                  <a:lnTo>
                    <a:pt x="18423" y="18481"/>
                  </a:lnTo>
                  <a:lnTo>
                    <a:pt x="18230" y="18492"/>
                  </a:lnTo>
                  <a:lnTo>
                    <a:pt x="17956" y="18459"/>
                  </a:lnTo>
                  <a:lnTo>
                    <a:pt x="17694" y="18393"/>
                  </a:lnTo>
                  <a:lnTo>
                    <a:pt x="17455" y="18283"/>
                  </a:lnTo>
                  <a:lnTo>
                    <a:pt x="16066" y="17511"/>
                  </a:lnTo>
                  <a:lnTo>
                    <a:pt x="15622" y="17831"/>
                  </a:lnTo>
                  <a:lnTo>
                    <a:pt x="15155" y="18118"/>
                  </a:lnTo>
                  <a:lnTo>
                    <a:pt x="14688" y="18382"/>
                  </a:lnTo>
                  <a:lnTo>
                    <a:pt x="14176" y="18602"/>
                  </a:lnTo>
                  <a:lnTo>
                    <a:pt x="14176" y="20123"/>
                  </a:lnTo>
                  <a:lnTo>
                    <a:pt x="14131" y="20454"/>
                  </a:lnTo>
                  <a:lnTo>
                    <a:pt x="14017" y="20773"/>
                  </a:lnTo>
                  <a:lnTo>
                    <a:pt x="13834" y="21049"/>
                  </a:lnTo>
                  <a:lnTo>
                    <a:pt x="13607" y="21269"/>
                  </a:lnTo>
                  <a:lnTo>
                    <a:pt x="13322" y="21446"/>
                  </a:lnTo>
                  <a:lnTo>
                    <a:pt x="12992" y="21556"/>
                  </a:lnTo>
                  <a:lnTo>
                    <a:pt x="12650" y="21600"/>
                  </a:lnTo>
                  <a:lnTo>
                    <a:pt x="8950" y="21600"/>
                  </a:lnTo>
                  <a:lnTo>
                    <a:pt x="8608" y="21556"/>
                  </a:lnTo>
                  <a:lnTo>
                    <a:pt x="8278" y="21446"/>
                  </a:lnTo>
                  <a:lnTo>
                    <a:pt x="7993" y="21269"/>
                  </a:lnTo>
                  <a:lnTo>
                    <a:pt x="7766" y="21049"/>
                  </a:lnTo>
                  <a:lnTo>
                    <a:pt x="7583" y="20773"/>
                  </a:lnTo>
                  <a:lnTo>
                    <a:pt x="7469" y="20454"/>
                  </a:lnTo>
                  <a:lnTo>
                    <a:pt x="7424" y="20123"/>
                  </a:lnTo>
                  <a:lnTo>
                    <a:pt x="7424" y="18602"/>
                  </a:lnTo>
                  <a:lnTo>
                    <a:pt x="6923" y="18382"/>
                  </a:lnTo>
                  <a:lnTo>
                    <a:pt x="6445" y="18118"/>
                  </a:lnTo>
                  <a:lnTo>
                    <a:pt x="5978" y="17831"/>
                  </a:lnTo>
                  <a:lnTo>
                    <a:pt x="5534" y="17511"/>
                  </a:lnTo>
                  <a:lnTo>
                    <a:pt x="4224" y="18239"/>
                  </a:lnTo>
                  <a:lnTo>
                    <a:pt x="3985" y="17886"/>
                  </a:lnTo>
                  <a:lnTo>
                    <a:pt x="3689" y="17567"/>
                  </a:lnTo>
                  <a:lnTo>
                    <a:pt x="3997" y="17236"/>
                  </a:lnTo>
                  <a:lnTo>
                    <a:pt x="4270" y="16850"/>
                  </a:lnTo>
                  <a:lnTo>
                    <a:pt x="4486" y="16442"/>
                  </a:lnTo>
                  <a:lnTo>
                    <a:pt x="4634" y="16002"/>
                  </a:lnTo>
                  <a:lnTo>
                    <a:pt x="4737" y="15561"/>
                  </a:lnTo>
                  <a:lnTo>
                    <a:pt x="4771" y="15109"/>
                  </a:lnTo>
                  <a:lnTo>
                    <a:pt x="4737" y="14668"/>
                  </a:lnTo>
                  <a:lnTo>
                    <a:pt x="4657" y="14227"/>
                  </a:lnTo>
                  <a:lnTo>
                    <a:pt x="4498" y="13798"/>
                  </a:lnTo>
                  <a:lnTo>
                    <a:pt x="4293" y="13390"/>
                  </a:lnTo>
                  <a:lnTo>
                    <a:pt x="2824" y="10932"/>
                  </a:lnTo>
                  <a:lnTo>
                    <a:pt x="2619" y="10624"/>
                  </a:lnTo>
                  <a:lnTo>
                    <a:pt x="2380" y="10359"/>
                  </a:lnTo>
                  <a:lnTo>
                    <a:pt x="2106" y="10117"/>
                  </a:lnTo>
                  <a:lnTo>
                    <a:pt x="2163" y="9742"/>
                  </a:lnTo>
                  <a:lnTo>
                    <a:pt x="774" y="8960"/>
                  </a:lnTo>
                  <a:lnTo>
                    <a:pt x="512" y="8794"/>
                  </a:lnTo>
                  <a:lnTo>
                    <a:pt x="319" y="8574"/>
                  </a:lnTo>
                  <a:lnTo>
                    <a:pt x="159" y="8331"/>
                  </a:lnTo>
                  <a:lnTo>
                    <a:pt x="57" y="8067"/>
                  </a:lnTo>
                  <a:lnTo>
                    <a:pt x="0" y="7791"/>
                  </a:lnTo>
                  <a:lnTo>
                    <a:pt x="23" y="7505"/>
                  </a:lnTo>
                  <a:lnTo>
                    <a:pt x="80" y="7229"/>
                  </a:lnTo>
                  <a:lnTo>
                    <a:pt x="205" y="6954"/>
                  </a:lnTo>
                  <a:lnTo>
                    <a:pt x="2061" y="3846"/>
                  </a:lnTo>
                  <a:lnTo>
                    <a:pt x="2232" y="3615"/>
                  </a:lnTo>
                  <a:lnTo>
                    <a:pt x="2448" y="3416"/>
                  </a:lnTo>
                  <a:lnTo>
                    <a:pt x="2710" y="3273"/>
                  </a:lnTo>
                  <a:lnTo>
                    <a:pt x="2995" y="3163"/>
                  </a:lnTo>
                  <a:lnTo>
                    <a:pt x="3188" y="3130"/>
                  </a:lnTo>
                  <a:lnTo>
                    <a:pt x="3393" y="3119"/>
                  </a:lnTo>
                  <a:lnTo>
                    <a:pt x="3644" y="3130"/>
                  </a:lnTo>
                  <a:lnTo>
                    <a:pt x="3894" y="3196"/>
                  </a:lnTo>
                  <a:lnTo>
                    <a:pt x="4145" y="3306"/>
                  </a:lnTo>
                  <a:lnTo>
                    <a:pt x="5534" y="4078"/>
                  </a:lnTo>
                  <a:lnTo>
                    <a:pt x="5978" y="3780"/>
                  </a:lnTo>
                  <a:lnTo>
                    <a:pt x="6445" y="3493"/>
                  </a:lnTo>
                  <a:lnTo>
                    <a:pt x="6923" y="3229"/>
                  </a:lnTo>
                  <a:lnTo>
                    <a:pt x="7424" y="2998"/>
                  </a:lnTo>
                  <a:lnTo>
                    <a:pt x="7424" y="1477"/>
                  </a:lnTo>
                  <a:lnTo>
                    <a:pt x="7469" y="1135"/>
                  </a:lnTo>
                  <a:lnTo>
                    <a:pt x="7583" y="838"/>
                  </a:lnTo>
                  <a:lnTo>
                    <a:pt x="7766" y="562"/>
                  </a:lnTo>
                  <a:lnTo>
                    <a:pt x="7993" y="331"/>
                  </a:lnTo>
                  <a:lnTo>
                    <a:pt x="8278" y="143"/>
                  </a:lnTo>
                  <a:lnTo>
                    <a:pt x="8608" y="33"/>
                  </a:lnTo>
                  <a:lnTo>
                    <a:pt x="895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7" name="Freeform 529"/>
            <p:cNvSpPr/>
            <p:nvPr/>
          </p:nvSpPr>
          <p:spPr>
            <a:xfrm>
              <a:off x="197397" y="166833"/>
              <a:ext cx="49386" cy="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5" y="0"/>
                  </a:moveTo>
                  <a:lnTo>
                    <a:pt x="12396" y="124"/>
                  </a:lnTo>
                  <a:lnTo>
                    <a:pt x="13914" y="464"/>
                  </a:lnTo>
                  <a:lnTo>
                    <a:pt x="15340" y="990"/>
                  </a:lnTo>
                  <a:lnTo>
                    <a:pt x="16704" y="1733"/>
                  </a:lnTo>
                  <a:lnTo>
                    <a:pt x="17912" y="2661"/>
                  </a:lnTo>
                  <a:lnTo>
                    <a:pt x="18935" y="3713"/>
                  </a:lnTo>
                  <a:lnTo>
                    <a:pt x="19865" y="4951"/>
                  </a:lnTo>
                  <a:lnTo>
                    <a:pt x="20608" y="6251"/>
                  </a:lnTo>
                  <a:lnTo>
                    <a:pt x="21135" y="7674"/>
                  </a:lnTo>
                  <a:lnTo>
                    <a:pt x="21507" y="9191"/>
                  </a:lnTo>
                  <a:lnTo>
                    <a:pt x="21600" y="10800"/>
                  </a:lnTo>
                  <a:lnTo>
                    <a:pt x="21507" y="12409"/>
                  </a:lnTo>
                  <a:lnTo>
                    <a:pt x="21135" y="13895"/>
                  </a:lnTo>
                  <a:lnTo>
                    <a:pt x="20608" y="15318"/>
                  </a:lnTo>
                  <a:lnTo>
                    <a:pt x="19865" y="16680"/>
                  </a:lnTo>
                  <a:lnTo>
                    <a:pt x="18935" y="17887"/>
                  </a:lnTo>
                  <a:lnTo>
                    <a:pt x="17912" y="18970"/>
                  </a:lnTo>
                  <a:lnTo>
                    <a:pt x="16704" y="19836"/>
                  </a:lnTo>
                  <a:lnTo>
                    <a:pt x="15340" y="20579"/>
                  </a:lnTo>
                  <a:lnTo>
                    <a:pt x="13914" y="21136"/>
                  </a:lnTo>
                  <a:lnTo>
                    <a:pt x="12396" y="21476"/>
                  </a:lnTo>
                  <a:lnTo>
                    <a:pt x="10815" y="21600"/>
                  </a:lnTo>
                  <a:lnTo>
                    <a:pt x="9204" y="21476"/>
                  </a:lnTo>
                  <a:lnTo>
                    <a:pt x="7686" y="21136"/>
                  </a:lnTo>
                  <a:lnTo>
                    <a:pt x="6260" y="20579"/>
                  </a:lnTo>
                  <a:lnTo>
                    <a:pt x="4896" y="19836"/>
                  </a:lnTo>
                  <a:lnTo>
                    <a:pt x="3688" y="18970"/>
                  </a:lnTo>
                  <a:lnTo>
                    <a:pt x="2665" y="17887"/>
                  </a:lnTo>
                  <a:lnTo>
                    <a:pt x="1735" y="16680"/>
                  </a:lnTo>
                  <a:lnTo>
                    <a:pt x="992" y="15318"/>
                  </a:lnTo>
                  <a:lnTo>
                    <a:pt x="465" y="13895"/>
                  </a:lnTo>
                  <a:lnTo>
                    <a:pt x="93" y="12409"/>
                  </a:lnTo>
                  <a:lnTo>
                    <a:pt x="0" y="10800"/>
                  </a:lnTo>
                  <a:lnTo>
                    <a:pt x="93" y="9191"/>
                  </a:lnTo>
                  <a:lnTo>
                    <a:pt x="465" y="7674"/>
                  </a:lnTo>
                  <a:lnTo>
                    <a:pt x="992" y="6251"/>
                  </a:lnTo>
                  <a:lnTo>
                    <a:pt x="1735" y="4951"/>
                  </a:lnTo>
                  <a:lnTo>
                    <a:pt x="2665" y="3713"/>
                  </a:lnTo>
                  <a:lnTo>
                    <a:pt x="3688" y="2661"/>
                  </a:lnTo>
                  <a:lnTo>
                    <a:pt x="4896" y="1733"/>
                  </a:lnTo>
                  <a:lnTo>
                    <a:pt x="6260" y="990"/>
                  </a:lnTo>
                  <a:lnTo>
                    <a:pt x="7686" y="464"/>
                  </a:lnTo>
                  <a:lnTo>
                    <a:pt x="9204" y="124"/>
                  </a:lnTo>
                  <a:lnTo>
                    <a:pt x="1081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78" name="Freeform 530"/>
            <p:cNvSpPr/>
            <p:nvPr/>
          </p:nvSpPr>
          <p:spPr>
            <a:xfrm>
              <a:off x="63676" y="179992"/>
              <a:ext cx="106412" cy="11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733"/>
                  </a:moveTo>
                  <a:lnTo>
                    <a:pt x="10126" y="6788"/>
                  </a:lnTo>
                  <a:lnTo>
                    <a:pt x="9480" y="6941"/>
                  </a:lnTo>
                  <a:lnTo>
                    <a:pt x="8864" y="7191"/>
                  </a:lnTo>
                  <a:lnTo>
                    <a:pt x="8319" y="7510"/>
                  </a:lnTo>
                  <a:lnTo>
                    <a:pt x="7831" y="7913"/>
                  </a:lnTo>
                  <a:lnTo>
                    <a:pt x="7401" y="8398"/>
                  </a:lnTo>
                  <a:lnTo>
                    <a:pt x="7057" y="8926"/>
                  </a:lnTo>
                  <a:lnTo>
                    <a:pt x="6813" y="9509"/>
                  </a:lnTo>
                  <a:lnTo>
                    <a:pt x="6655" y="10134"/>
                  </a:lnTo>
                  <a:lnTo>
                    <a:pt x="6598" y="10786"/>
                  </a:lnTo>
                  <a:lnTo>
                    <a:pt x="6655" y="11452"/>
                  </a:lnTo>
                  <a:lnTo>
                    <a:pt x="6813" y="12091"/>
                  </a:lnTo>
                  <a:lnTo>
                    <a:pt x="7057" y="12660"/>
                  </a:lnTo>
                  <a:lnTo>
                    <a:pt x="7401" y="13202"/>
                  </a:lnTo>
                  <a:lnTo>
                    <a:pt x="7831" y="13660"/>
                  </a:lnTo>
                  <a:lnTo>
                    <a:pt x="8319" y="14076"/>
                  </a:lnTo>
                  <a:lnTo>
                    <a:pt x="8864" y="14409"/>
                  </a:lnTo>
                  <a:lnTo>
                    <a:pt x="9480" y="14659"/>
                  </a:lnTo>
                  <a:lnTo>
                    <a:pt x="10126" y="14812"/>
                  </a:lnTo>
                  <a:lnTo>
                    <a:pt x="10800" y="14867"/>
                  </a:lnTo>
                  <a:lnTo>
                    <a:pt x="11488" y="14812"/>
                  </a:lnTo>
                  <a:lnTo>
                    <a:pt x="12134" y="14659"/>
                  </a:lnTo>
                  <a:lnTo>
                    <a:pt x="12736" y="14409"/>
                  </a:lnTo>
                  <a:lnTo>
                    <a:pt x="13267" y="14076"/>
                  </a:lnTo>
                  <a:lnTo>
                    <a:pt x="13769" y="13660"/>
                  </a:lnTo>
                  <a:lnTo>
                    <a:pt x="14185" y="13202"/>
                  </a:lnTo>
                  <a:lnTo>
                    <a:pt x="14529" y="12660"/>
                  </a:lnTo>
                  <a:lnTo>
                    <a:pt x="14802" y="12091"/>
                  </a:lnTo>
                  <a:lnTo>
                    <a:pt x="14945" y="11452"/>
                  </a:lnTo>
                  <a:lnTo>
                    <a:pt x="15017" y="10786"/>
                  </a:lnTo>
                  <a:lnTo>
                    <a:pt x="14945" y="10134"/>
                  </a:lnTo>
                  <a:lnTo>
                    <a:pt x="14802" y="9509"/>
                  </a:lnTo>
                  <a:lnTo>
                    <a:pt x="14529" y="8926"/>
                  </a:lnTo>
                  <a:lnTo>
                    <a:pt x="14185" y="8398"/>
                  </a:lnTo>
                  <a:lnTo>
                    <a:pt x="13769" y="7913"/>
                  </a:lnTo>
                  <a:lnTo>
                    <a:pt x="13267" y="7510"/>
                  </a:lnTo>
                  <a:lnTo>
                    <a:pt x="12736" y="7191"/>
                  </a:lnTo>
                  <a:lnTo>
                    <a:pt x="12134" y="6941"/>
                  </a:lnTo>
                  <a:lnTo>
                    <a:pt x="11488" y="6788"/>
                  </a:lnTo>
                  <a:lnTo>
                    <a:pt x="10800" y="6733"/>
                  </a:lnTo>
                  <a:close/>
                  <a:moveTo>
                    <a:pt x="8935" y="0"/>
                  </a:moveTo>
                  <a:lnTo>
                    <a:pt x="12650" y="0"/>
                  </a:lnTo>
                  <a:lnTo>
                    <a:pt x="13052" y="56"/>
                  </a:lnTo>
                  <a:lnTo>
                    <a:pt x="13410" y="208"/>
                  </a:lnTo>
                  <a:lnTo>
                    <a:pt x="13726" y="430"/>
                  </a:lnTo>
                  <a:lnTo>
                    <a:pt x="13970" y="722"/>
                  </a:lnTo>
                  <a:lnTo>
                    <a:pt x="14113" y="1097"/>
                  </a:lnTo>
                  <a:lnTo>
                    <a:pt x="14171" y="1471"/>
                  </a:lnTo>
                  <a:lnTo>
                    <a:pt x="14171" y="2998"/>
                  </a:lnTo>
                  <a:lnTo>
                    <a:pt x="14830" y="3304"/>
                  </a:lnTo>
                  <a:lnTo>
                    <a:pt x="15476" y="3665"/>
                  </a:lnTo>
                  <a:lnTo>
                    <a:pt x="16064" y="4081"/>
                  </a:lnTo>
                  <a:lnTo>
                    <a:pt x="17469" y="3304"/>
                  </a:lnTo>
                  <a:lnTo>
                    <a:pt x="17814" y="3151"/>
                  </a:lnTo>
                  <a:lnTo>
                    <a:pt x="18215" y="3123"/>
                  </a:lnTo>
                  <a:lnTo>
                    <a:pt x="18531" y="3137"/>
                  </a:lnTo>
                  <a:lnTo>
                    <a:pt x="18818" y="3234"/>
                  </a:lnTo>
                  <a:lnTo>
                    <a:pt x="19104" y="3373"/>
                  </a:lnTo>
                  <a:lnTo>
                    <a:pt x="19348" y="3581"/>
                  </a:lnTo>
                  <a:lnTo>
                    <a:pt x="19535" y="3845"/>
                  </a:lnTo>
                  <a:lnTo>
                    <a:pt x="21385" y="6941"/>
                  </a:lnTo>
                  <a:lnTo>
                    <a:pt x="21543" y="7316"/>
                  </a:lnTo>
                  <a:lnTo>
                    <a:pt x="21600" y="7690"/>
                  </a:lnTo>
                  <a:lnTo>
                    <a:pt x="21543" y="8065"/>
                  </a:lnTo>
                  <a:lnTo>
                    <a:pt x="21442" y="8343"/>
                  </a:lnTo>
                  <a:lnTo>
                    <a:pt x="21270" y="8593"/>
                  </a:lnTo>
                  <a:lnTo>
                    <a:pt x="21084" y="8801"/>
                  </a:lnTo>
                  <a:lnTo>
                    <a:pt x="20825" y="8968"/>
                  </a:lnTo>
                  <a:lnTo>
                    <a:pt x="19434" y="9745"/>
                  </a:lnTo>
                  <a:lnTo>
                    <a:pt x="19506" y="10272"/>
                  </a:lnTo>
                  <a:lnTo>
                    <a:pt x="19535" y="10786"/>
                  </a:lnTo>
                  <a:lnTo>
                    <a:pt x="19506" y="11328"/>
                  </a:lnTo>
                  <a:lnTo>
                    <a:pt x="19434" y="11841"/>
                  </a:lnTo>
                  <a:lnTo>
                    <a:pt x="20825" y="12632"/>
                  </a:lnTo>
                  <a:lnTo>
                    <a:pt x="21112" y="12841"/>
                  </a:lnTo>
                  <a:lnTo>
                    <a:pt x="21327" y="13077"/>
                  </a:lnTo>
                  <a:lnTo>
                    <a:pt x="21485" y="13368"/>
                  </a:lnTo>
                  <a:lnTo>
                    <a:pt x="21586" y="13687"/>
                  </a:lnTo>
                  <a:lnTo>
                    <a:pt x="21600" y="14007"/>
                  </a:lnTo>
                  <a:lnTo>
                    <a:pt x="21528" y="14326"/>
                  </a:lnTo>
                  <a:lnTo>
                    <a:pt x="21385" y="14631"/>
                  </a:lnTo>
                  <a:lnTo>
                    <a:pt x="19535" y="17755"/>
                  </a:lnTo>
                  <a:lnTo>
                    <a:pt x="19363" y="17977"/>
                  </a:lnTo>
                  <a:lnTo>
                    <a:pt x="19147" y="18171"/>
                  </a:lnTo>
                  <a:lnTo>
                    <a:pt x="18889" y="18324"/>
                  </a:lnTo>
                  <a:lnTo>
                    <a:pt x="18602" y="18435"/>
                  </a:lnTo>
                  <a:lnTo>
                    <a:pt x="18215" y="18477"/>
                  </a:lnTo>
                  <a:lnTo>
                    <a:pt x="17814" y="18435"/>
                  </a:lnTo>
                  <a:lnTo>
                    <a:pt x="17469" y="18296"/>
                  </a:lnTo>
                  <a:lnTo>
                    <a:pt x="16064" y="17519"/>
                  </a:lnTo>
                  <a:lnTo>
                    <a:pt x="15476" y="17921"/>
                  </a:lnTo>
                  <a:lnTo>
                    <a:pt x="14830" y="18296"/>
                  </a:lnTo>
                  <a:lnTo>
                    <a:pt x="14171" y="18602"/>
                  </a:lnTo>
                  <a:lnTo>
                    <a:pt x="14171" y="20129"/>
                  </a:lnTo>
                  <a:lnTo>
                    <a:pt x="14113" y="20503"/>
                  </a:lnTo>
                  <a:lnTo>
                    <a:pt x="13970" y="20878"/>
                  </a:lnTo>
                  <a:lnTo>
                    <a:pt x="13726" y="21170"/>
                  </a:lnTo>
                  <a:lnTo>
                    <a:pt x="13410" y="21392"/>
                  </a:lnTo>
                  <a:lnTo>
                    <a:pt x="13052" y="21544"/>
                  </a:lnTo>
                  <a:lnTo>
                    <a:pt x="12650" y="21600"/>
                  </a:lnTo>
                  <a:lnTo>
                    <a:pt x="8935" y="21600"/>
                  </a:lnTo>
                  <a:lnTo>
                    <a:pt x="8548" y="21544"/>
                  </a:lnTo>
                  <a:lnTo>
                    <a:pt x="8175" y="21392"/>
                  </a:lnTo>
                  <a:lnTo>
                    <a:pt x="7860" y="21170"/>
                  </a:lnTo>
                  <a:lnTo>
                    <a:pt x="7630" y="20878"/>
                  </a:lnTo>
                  <a:lnTo>
                    <a:pt x="7473" y="20503"/>
                  </a:lnTo>
                  <a:lnTo>
                    <a:pt x="7415" y="20129"/>
                  </a:lnTo>
                  <a:lnTo>
                    <a:pt x="7415" y="18602"/>
                  </a:lnTo>
                  <a:lnTo>
                    <a:pt x="6755" y="18296"/>
                  </a:lnTo>
                  <a:lnTo>
                    <a:pt x="6124" y="17921"/>
                  </a:lnTo>
                  <a:lnTo>
                    <a:pt x="5522" y="17519"/>
                  </a:lnTo>
                  <a:lnTo>
                    <a:pt x="4145" y="18296"/>
                  </a:lnTo>
                  <a:lnTo>
                    <a:pt x="3772" y="18435"/>
                  </a:lnTo>
                  <a:lnTo>
                    <a:pt x="3371" y="18477"/>
                  </a:lnTo>
                  <a:lnTo>
                    <a:pt x="2983" y="18435"/>
                  </a:lnTo>
                  <a:lnTo>
                    <a:pt x="2711" y="18324"/>
                  </a:lnTo>
                  <a:lnTo>
                    <a:pt x="2453" y="18171"/>
                  </a:lnTo>
                  <a:lnTo>
                    <a:pt x="2223" y="17977"/>
                  </a:lnTo>
                  <a:lnTo>
                    <a:pt x="2065" y="17755"/>
                  </a:lnTo>
                  <a:lnTo>
                    <a:pt x="201" y="14631"/>
                  </a:lnTo>
                  <a:lnTo>
                    <a:pt x="57" y="14326"/>
                  </a:lnTo>
                  <a:lnTo>
                    <a:pt x="0" y="14007"/>
                  </a:lnTo>
                  <a:lnTo>
                    <a:pt x="29" y="13687"/>
                  </a:lnTo>
                  <a:lnTo>
                    <a:pt x="115" y="13368"/>
                  </a:lnTo>
                  <a:lnTo>
                    <a:pt x="258" y="13077"/>
                  </a:lnTo>
                  <a:lnTo>
                    <a:pt x="488" y="12841"/>
                  </a:lnTo>
                  <a:lnTo>
                    <a:pt x="760" y="12632"/>
                  </a:lnTo>
                  <a:lnTo>
                    <a:pt x="2180" y="11841"/>
                  </a:lnTo>
                  <a:lnTo>
                    <a:pt x="2108" y="11328"/>
                  </a:lnTo>
                  <a:lnTo>
                    <a:pt x="2065" y="10786"/>
                  </a:lnTo>
                  <a:lnTo>
                    <a:pt x="2108" y="10272"/>
                  </a:lnTo>
                  <a:lnTo>
                    <a:pt x="2180" y="9745"/>
                  </a:lnTo>
                  <a:lnTo>
                    <a:pt x="760" y="8968"/>
                  </a:lnTo>
                  <a:lnTo>
                    <a:pt x="488" y="8759"/>
                  </a:lnTo>
                  <a:lnTo>
                    <a:pt x="258" y="8510"/>
                  </a:lnTo>
                  <a:lnTo>
                    <a:pt x="115" y="8232"/>
                  </a:lnTo>
                  <a:lnTo>
                    <a:pt x="29" y="7913"/>
                  </a:lnTo>
                  <a:lnTo>
                    <a:pt x="0" y="7579"/>
                  </a:lnTo>
                  <a:lnTo>
                    <a:pt x="57" y="7260"/>
                  </a:lnTo>
                  <a:lnTo>
                    <a:pt x="201" y="6941"/>
                  </a:lnTo>
                  <a:lnTo>
                    <a:pt x="2065" y="3845"/>
                  </a:lnTo>
                  <a:lnTo>
                    <a:pt x="2223" y="3595"/>
                  </a:lnTo>
                  <a:lnTo>
                    <a:pt x="2453" y="3415"/>
                  </a:lnTo>
                  <a:lnTo>
                    <a:pt x="2711" y="3262"/>
                  </a:lnTo>
                  <a:lnTo>
                    <a:pt x="2983" y="3165"/>
                  </a:lnTo>
                  <a:lnTo>
                    <a:pt x="3385" y="3123"/>
                  </a:lnTo>
                  <a:lnTo>
                    <a:pt x="3772" y="3151"/>
                  </a:lnTo>
                  <a:lnTo>
                    <a:pt x="4145" y="3304"/>
                  </a:lnTo>
                  <a:lnTo>
                    <a:pt x="5536" y="4081"/>
                  </a:lnTo>
                  <a:lnTo>
                    <a:pt x="6124" y="3665"/>
                  </a:lnTo>
                  <a:lnTo>
                    <a:pt x="6755" y="3304"/>
                  </a:lnTo>
                  <a:lnTo>
                    <a:pt x="7415" y="2998"/>
                  </a:lnTo>
                  <a:lnTo>
                    <a:pt x="7415" y="1471"/>
                  </a:lnTo>
                  <a:lnTo>
                    <a:pt x="7473" y="1097"/>
                  </a:lnTo>
                  <a:lnTo>
                    <a:pt x="7630" y="722"/>
                  </a:lnTo>
                  <a:lnTo>
                    <a:pt x="7860" y="430"/>
                  </a:lnTo>
                  <a:lnTo>
                    <a:pt x="8175" y="208"/>
                  </a:lnTo>
                  <a:lnTo>
                    <a:pt x="8548" y="56"/>
                  </a:lnTo>
                  <a:lnTo>
                    <a:pt x="893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116"/>
          <p:cNvSpPr/>
          <p:nvPr/>
        </p:nvSpPr>
        <p:spPr>
          <a:xfrm>
            <a:off x="5721077" y="1974125"/>
            <a:ext cx="794081" cy="756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832" y="2516"/>
                </a:lnTo>
                <a:lnTo>
                  <a:pt x="5154" y="2663"/>
                </a:lnTo>
                <a:lnTo>
                  <a:pt x="5482" y="2760"/>
                </a:lnTo>
                <a:lnTo>
                  <a:pt x="5821" y="2821"/>
                </a:lnTo>
                <a:lnTo>
                  <a:pt x="6159" y="2827"/>
                </a:lnTo>
                <a:lnTo>
                  <a:pt x="6503" y="2797"/>
                </a:lnTo>
                <a:lnTo>
                  <a:pt x="6836" y="2724"/>
                </a:lnTo>
                <a:lnTo>
                  <a:pt x="7084" y="2650"/>
                </a:lnTo>
                <a:lnTo>
                  <a:pt x="7358" y="2583"/>
                </a:lnTo>
                <a:lnTo>
                  <a:pt x="7653" y="2528"/>
                </a:lnTo>
                <a:lnTo>
                  <a:pt x="7960" y="2485"/>
                </a:lnTo>
                <a:lnTo>
                  <a:pt x="8293" y="2461"/>
                </a:lnTo>
                <a:lnTo>
                  <a:pt x="8648" y="2449"/>
                </a:lnTo>
                <a:lnTo>
                  <a:pt x="9013" y="2455"/>
                </a:lnTo>
                <a:lnTo>
                  <a:pt x="9411" y="2479"/>
                </a:lnTo>
                <a:lnTo>
                  <a:pt x="9814" y="2528"/>
                </a:lnTo>
                <a:lnTo>
                  <a:pt x="10244" y="2608"/>
                </a:lnTo>
                <a:lnTo>
                  <a:pt x="10690" y="2711"/>
                </a:lnTo>
                <a:lnTo>
                  <a:pt x="10749" y="2730"/>
                </a:lnTo>
                <a:lnTo>
                  <a:pt x="10840" y="2766"/>
                </a:lnTo>
                <a:lnTo>
                  <a:pt x="10959" y="2803"/>
                </a:lnTo>
                <a:lnTo>
                  <a:pt x="11098" y="2858"/>
                </a:lnTo>
                <a:lnTo>
                  <a:pt x="11249" y="2925"/>
                </a:lnTo>
                <a:lnTo>
                  <a:pt x="16575" y="2992"/>
                </a:lnTo>
                <a:lnTo>
                  <a:pt x="16838" y="2974"/>
                </a:lnTo>
                <a:lnTo>
                  <a:pt x="17096" y="2919"/>
                </a:lnTo>
                <a:lnTo>
                  <a:pt x="17343" y="2821"/>
                </a:lnTo>
                <a:lnTo>
                  <a:pt x="17580" y="2687"/>
                </a:lnTo>
                <a:lnTo>
                  <a:pt x="21600" y="24"/>
                </a:lnTo>
                <a:lnTo>
                  <a:pt x="21600" y="1148"/>
                </a:lnTo>
                <a:lnTo>
                  <a:pt x="18026" y="3548"/>
                </a:lnTo>
                <a:lnTo>
                  <a:pt x="17795" y="3689"/>
                </a:lnTo>
                <a:lnTo>
                  <a:pt x="17553" y="3805"/>
                </a:lnTo>
                <a:lnTo>
                  <a:pt x="17295" y="3878"/>
                </a:lnTo>
                <a:lnTo>
                  <a:pt x="17042" y="3921"/>
                </a:lnTo>
                <a:lnTo>
                  <a:pt x="16779" y="3939"/>
                </a:lnTo>
                <a:lnTo>
                  <a:pt x="15876" y="3957"/>
                </a:lnTo>
                <a:lnTo>
                  <a:pt x="13033" y="3908"/>
                </a:lnTo>
                <a:lnTo>
                  <a:pt x="13323" y="4085"/>
                </a:lnTo>
                <a:lnTo>
                  <a:pt x="13597" y="4263"/>
                </a:lnTo>
                <a:lnTo>
                  <a:pt x="13861" y="4458"/>
                </a:lnTo>
                <a:lnTo>
                  <a:pt x="14103" y="4647"/>
                </a:lnTo>
                <a:lnTo>
                  <a:pt x="14323" y="4843"/>
                </a:lnTo>
                <a:lnTo>
                  <a:pt x="14527" y="5044"/>
                </a:lnTo>
                <a:lnTo>
                  <a:pt x="14694" y="5246"/>
                </a:lnTo>
                <a:lnTo>
                  <a:pt x="14828" y="5453"/>
                </a:lnTo>
                <a:lnTo>
                  <a:pt x="14936" y="5655"/>
                </a:lnTo>
                <a:lnTo>
                  <a:pt x="14936" y="5679"/>
                </a:lnTo>
                <a:lnTo>
                  <a:pt x="14941" y="5753"/>
                </a:lnTo>
                <a:lnTo>
                  <a:pt x="14952" y="5869"/>
                </a:lnTo>
                <a:lnTo>
                  <a:pt x="14968" y="6034"/>
                </a:lnTo>
                <a:lnTo>
                  <a:pt x="14984" y="6229"/>
                </a:lnTo>
                <a:lnTo>
                  <a:pt x="15011" y="6443"/>
                </a:lnTo>
                <a:lnTo>
                  <a:pt x="15038" y="6687"/>
                </a:lnTo>
                <a:lnTo>
                  <a:pt x="15070" y="6956"/>
                </a:lnTo>
                <a:lnTo>
                  <a:pt x="15113" y="7231"/>
                </a:lnTo>
                <a:lnTo>
                  <a:pt x="15151" y="7524"/>
                </a:lnTo>
                <a:lnTo>
                  <a:pt x="15194" y="7811"/>
                </a:lnTo>
                <a:lnTo>
                  <a:pt x="15247" y="8104"/>
                </a:lnTo>
                <a:lnTo>
                  <a:pt x="15301" y="8391"/>
                </a:lnTo>
                <a:lnTo>
                  <a:pt x="15355" y="8660"/>
                </a:lnTo>
                <a:lnTo>
                  <a:pt x="15414" y="8922"/>
                </a:lnTo>
                <a:lnTo>
                  <a:pt x="15478" y="9160"/>
                </a:lnTo>
                <a:lnTo>
                  <a:pt x="15511" y="9337"/>
                </a:lnTo>
                <a:lnTo>
                  <a:pt x="15516" y="9515"/>
                </a:lnTo>
                <a:lnTo>
                  <a:pt x="15484" y="9685"/>
                </a:lnTo>
                <a:lnTo>
                  <a:pt x="15430" y="9850"/>
                </a:lnTo>
                <a:lnTo>
                  <a:pt x="15344" y="9997"/>
                </a:lnTo>
                <a:lnTo>
                  <a:pt x="15237" y="10119"/>
                </a:lnTo>
                <a:lnTo>
                  <a:pt x="15097" y="10223"/>
                </a:lnTo>
                <a:lnTo>
                  <a:pt x="14995" y="10272"/>
                </a:lnTo>
                <a:lnTo>
                  <a:pt x="14882" y="10321"/>
                </a:lnTo>
                <a:lnTo>
                  <a:pt x="14758" y="10357"/>
                </a:lnTo>
                <a:lnTo>
                  <a:pt x="14635" y="10376"/>
                </a:lnTo>
                <a:lnTo>
                  <a:pt x="14500" y="10376"/>
                </a:lnTo>
                <a:lnTo>
                  <a:pt x="14371" y="10369"/>
                </a:lnTo>
                <a:lnTo>
                  <a:pt x="14232" y="10333"/>
                </a:lnTo>
                <a:lnTo>
                  <a:pt x="14092" y="10278"/>
                </a:lnTo>
                <a:lnTo>
                  <a:pt x="13952" y="10198"/>
                </a:lnTo>
                <a:lnTo>
                  <a:pt x="13802" y="10089"/>
                </a:lnTo>
                <a:lnTo>
                  <a:pt x="13657" y="9948"/>
                </a:lnTo>
                <a:lnTo>
                  <a:pt x="13506" y="9777"/>
                </a:lnTo>
                <a:lnTo>
                  <a:pt x="13361" y="9569"/>
                </a:lnTo>
                <a:lnTo>
                  <a:pt x="13210" y="9331"/>
                </a:lnTo>
                <a:lnTo>
                  <a:pt x="13060" y="9044"/>
                </a:lnTo>
                <a:lnTo>
                  <a:pt x="12915" y="8721"/>
                </a:lnTo>
                <a:lnTo>
                  <a:pt x="12775" y="8354"/>
                </a:lnTo>
                <a:lnTo>
                  <a:pt x="12630" y="7939"/>
                </a:lnTo>
                <a:lnTo>
                  <a:pt x="12490" y="7475"/>
                </a:lnTo>
                <a:lnTo>
                  <a:pt x="12485" y="7456"/>
                </a:lnTo>
                <a:lnTo>
                  <a:pt x="12458" y="7408"/>
                </a:lnTo>
                <a:lnTo>
                  <a:pt x="12415" y="7334"/>
                </a:lnTo>
                <a:lnTo>
                  <a:pt x="12356" y="7249"/>
                </a:lnTo>
                <a:lnTo>
                  <a:pt x="12281" y="7133"/>
                </a:lnTo>
                <a:lnTo>
                  <a:pt x="12189" y="7011"/>
                </a:lnTo>
                <a:lnTo>
                  <a:pt x="12093" y="6864"/>
                </a:lnTo>
                <a:lnTo>
                  <a:pt x="11974" y="6724"/>
                </a:lnTo>
                <a:lnTo>
                  <a:pt x="11851" y="6577"/>
                </a:lnTo>
                <a:lnTo>
                  <a:pt x="11722" y="6437"/>
                </a:lnTo>
                <a:lnTo>
                  <a:pt x="11577" y="6296"/>
                </a:lnTo>
                <a:lnTo>
                  <a:pt x="11426" y="6168"/>
                </a:lnTo>
                <a:lnTo>
                  <a:pt x="11260" y="6046"/>
                </a:lnTo>
                <a:lnTo>
                  <a:pt x="2424" y="13441"/>
                </a:lnTo>
                <a:lnTo>
                  <a:pt x="2300" y="13563"/>
                </a:lnTo>
                <a:lnTo>
                  <a:pt x="2209" y="13692"/>
                </a:lnTo>
                <a:lnTo>
                  <a:pt x="2128" y="13844"/>
                </a:lnTo>
                <a:lnTo>
                  <a:pt x="2080" y="14009"/>
                </a:lnTo>
                <a:lnTo>
                  <a:pt x="2058" y="14168"/>
                </a:lnTo>
                <a:lnTo>
                  <a:pt x="2064" y="14339"/>
                </a:lnTo>
                <a:lnTo>
                  <a:pt x="2091" y="14504"/>
                </a:lnTo>
                <a:lnTo>
                  <a:pt x="2139" y="14669"/>
                </a:lnTo>
                <a:lnTo>
                  <a:pt x="2220" y="14815"/>
                </a:lnTo>
                <a:lnTo>
                  <a:pt x="2322" y="14950"/>
                </a:lnTo>
                <a:lnTo>
                  <a:pt x="2440" y="15066"/>
                </a:lnTo>
                <a:lnTo>
                  <a:pt x="2574" y="15145"/>
                </a:lnTo>
                <a:lnTo>
                  <a:pt x="2719" y="15194"/>
                </a:lnTo>
                <a:lnTo>
                  <a:pt x="2859" y="15224"/>
                </a:lnTo>
                <a:lnTo>
                  <a:pt x="3010" y="15218"/>
                </a:lnTo>
                <a:lnTo>
                  <a:pt x="3155" y="15188"/>
                </a:lnTo>
                <a:lnTo>
                  <a:pt x="3300" y="15127"/>
                </a:lnTo>
                <a:lnTo>
                  <a:pt x="3424" y="15041"/>
                </a:lnTo>
                <a:lnTo>
                  <a:pt x="3875" y="14669"/>
                </a:lnTo>
                <a:lnTo>
                  <a:pt x="3913" y="14638"/>
                </a:lnTo>
                <a:lnTo>
                  <a:pt x="3956" y="14602"/>
                </a:lnTo>
                <a:lnTo>
                  <a:pt x="3993" y="14547"/>
                </a:lnTo>
                <a:lnTo>
                  <a:pt x="8680" y="10937"/>
                </a:lnTo>
                <a:lnTo>
                  <a:pt x="8803" y="10870"/>
                </a:lnTo>
                <a:lnTo>
                  <a:pt x="8922" y="10852"/>
                </a:lnTo>
                <a:lnTo>
                  <a:pt x="9040" y="10882"/>
                </a:lnTo>
                <a:lnTo>
                  <a:pt x="9158" y="10950"/>
                </a:lnTo>
                <a:lnTo>
                  <a:pt x="9239" y="11029"/>
                </a:lnTo>
                <a:lnTo>
                  <a:pt x="9298" y="11133"/>
                </a:lnTo>
                <a:lnTo>
                  <a:pt x="9330" y="11249"/>
                </a:lnTo>
                <a:lnTo>
                  <a:pt x="9335" y="11371"/>
                </a:lnTo>
                <a:lnTo>
                  <a:pt x="9325" y="11481"/>
                </a:lnTo>
                <a:lnTo>
                  <a:pt x="9292" y="11573"/>
                </a:lnTo>
                <a:lnTo>
                  <a:pt x="9233" y="11658"/>
                </a:lnTo>
                <a:lnTo>
                  <a:pt x="9158" y="11731"/>
                </a:lnTo>
                <a:lnTo>
                  <a:pt x="4778" y="15121"/>
                </a:lnTo>
                <a:lnTo>
                  <a:pt x="4386" y="15432"/>
                </a:lnTo>
                <a:lnTo>
                  <a:pt x="4283" y="15579"/>
                </a:lnTo>
                <a:lnTo>
                  <a:pt x="4203" y="15725"/>
                </a:lnTo>
                <a:lnTo>
                  <a:pt x="4144" y="15896"/>
                </a:lnTo>
                <a:lnTo>
                  <a:pt x="4117" y="16067"/>
                </a:lnTo>
                <a:lnTo>
                  <a:pt x="4111" y="16238"/>
                </a:lnTo>
                <a:lnTo>
                  <a:pt x="4138" y="16415"/>
                </a:lnTo>
                <a:lnTo>
                  <a:pt x="4192" y="16586"/>
                </a:lnTo>
                <a:lnTo>
                  <a:pt x="4273" y="16745"/>
                </a:lnTo>
                <a:lnTo>
                  <a:pt x="4359" y="16855"/>
                </a:lnTo>
                <a:lnTo>
                  <a:pt x="4472" y="16934"/>
                </a:lnTo>
                <a:lnTo>
                  <a:pt x="4601" y="17002"/>
                </a:lnTo>
                <a:lnTo>
                  <a:pt x="4746" y="17050"/>
                </a:lnTo>
                <a:lnTo>
                  <a:pt x="4902" y="17081"/>
                </a:lnTo>
                <a:lnTo>
                  <a:pt x="5068" y="17081"/>
                </a:lnTo>
                <a:lnTo>
                  <a:pt x="5229" y="17063"/>
                </a:lnTo>
                <a:lnTo>
                  <a:pt x="5396" y="17020"/>
                </a:lnTo>
                <a:lnTo>
                  <a:pt x="5552" y="16953"/>
                </a:lnTo>
                <a:lnTo>
                  <a:pt x="5702" y="16861"/>
                </a:lnTo>
                <a:lnTo>
                  <a:pt x="5761" y="16794"/>
                </a:lnTo>
                <a:lnTo>
                  <a:pt x="5815" y="16739"/>
                </a:lnTo>
                <a:lnTo>
                  <a:pt x="5880" y="16678"/>
                </a:lnTo>
                <a:lnTo>
                  <a:pt x="5950" y="16629"/>
                </a:lnTo>
                <a:lnTo>
                  <a:pt x="9894" y="13398"/>
                </a:lnTo>
                <a:lnTo>
                  <a:pt x="9964" y="13313"/>
                </a:lnTo>
                <a:lnTo>
                  <a:pt x="10034" y="13264"/>
                </a:lnTo>
                <a:lnTo>
                  <a:pt x="10120" y="13234"/>
                </a:lnTo>
                <a:lnTo>
                  <a:pt x="10222" y="13227"/>
                </a:lnTo>
                <a:lnTo>
                  <a:pt x="10330" y="13246"/>
                </a:lnTo>
                <a:lnTo>
                  <a:pt x="10432" y="13301"/>
                </a:lnTo>
                <a:lnTo>
                  <a:pt x="10512" y="13380"/>
                </a:lnTo>
                <a:lnTo>
                  <a:pt x="10582" y="13478"/>
                </a:lnTo>
                <a:lnTo>
                  <a:pt x="10625" y="13600"/>
                </a:lnTo>
                <a:lnTo>
                  <a:pt x="10641" y="13722"/>
                </a:lnTo>
                <a:lnTo>
                  <a:pt x="10625" y="13838"/>
                </a:lnTo>
                <a:lnTo>
                  <a:pt x="10593" y="13942"/>
                </a:lnTo>
                <a:lnTo>
                  <a:pt x="10545" y="14027"/>
                </a:lnTo>
                <a:lnTo>
                  <a:pt x="10491" y="14101"/>
                </a:lnTo>
                <a:lnTo>
                  <a:pt x="6460" y="17368"/>
                </a:lnTo>
                <a:lnTo>
                  <a:pt x="6342" y="17478"/>
                </a:lnTo>
                <a:lnTo>
                  <a:pt x="6245" y="17612"/>
                </a:lnTo>
                <a:lnTo>
                  <a:pt x="6175" y="17771"/>
                </a:lnTo>
                <a:lnTo>
                  <a:pt x="6122" y="17924"/>
                </a:lnTo>
                <a:lnTo>
                  <a:pt x="6100" y="18095"/>
                </a:lnTo>
                <a:lnTo>
                  <a:pt x="6100" y="18260"/>
                </a:lnTo>
                <a:lnTo>
                  <a:pt x="6127" y="18431"/>
                </a:lnTo>
                <a:lnTo>
                  <a:pt x="6181" y="18589"/>
                </a:lnTo>
                <a:lnTo>
                  <a:pt x="6261" y="18736"/>
                </a:lnTo>
                <a:lnTo>
                  <a:pt x="6342" y="18858"/>
                </a:lnTo>
                <a:lnTo>
                  <a:pt x="6449" y="18962"/>
                </a:lnTo>
                <a:lnTo>
                  <a:pt x="6568" y="19041"/>
                </a:lnTo>
                <a:lnTo>
                  <a:pt x="6697" y="19102"/>
                </a:lnTo>
                <a:lnTo>
                  <a:pt x="6842" y="19139"/>
                </a:lnTo>
                <a:lnTo>
                  <a:pt x="7014" y="19151"/>
                </a:lnTo>
                <a:lnTo>
                  <a:pt x="7180" y="19121"/>
                </a:lnTo>
                <a:lnTo>
                  <a:pt x="7347" y="19060"/>
                </a:lnTo>
                <a:lnTo>
                  <a:pt x="7497" y="18962"/>
                </a:lnTo>
                <a:lnTo>
                  <a:pt x="10867" y="16183"/>
                </a:lnTo>
                <a:lnTo>
                  <a:pt x="10953" y="16140"/>
                </a:lnTo>
                <a:lnTo>
                  <a:pt x="11034" y="16116"/>
                </a:lnTo>
                <a:lnTo>
                  <a:pt x="11114" y="16110"/>
                </a:lnTo>
                <a:lnTo>
                  <a:pt x="11233" y="16128"/>
                </a:lnTo>
                <a:lnTo>
                  <a:pt x="11340" y="16177"/>
                </a:lnTo>
                <a:lnTo>
                  <a:pt x="11432" y="16263"/>
                </a:lnTo>
                <a:lnTo>
                  <a:pt x="11501" y="16366"/>
                </a:lnTo>
                <a:lnTo>
                  <a:pt x="11544" y="16482"/>
                </a:lnTo>
                <a:lnTo>
                  <a:pt x="11555" y="16623"/>
                </a:lnTo>
                <a:lnTo>
                  <a:pt x="11544" y="16727"/>
                </a:lnTo>
                <a:lnTo>
                  <a:pt x="11501" y="16824"/>
                </a:lnTo>
                <a:lnTo>
                  <a:pt x="11453" y="16910"/>
                </a:lnTo>
                <a:lnTo>
                  <a:pt x="11378" y="16983"/>
                </a:lnTo>
                <a:lnTo>
                  <a:pt x="9266" y="18791"/>
                </a:lnTo>
                <a:lnTo>
                  <a:pt x="9163" y="18889"/>
                </a:lnTo>
                <a:lnTo>
                  <a:pt x="9088" y="18998"/>
                </a:lnTo>
                <a:lnTo>
                  <a:pt x="9034" y="19133"/>
                </a:lnTo>
                <a:lnTo>
                  <a:pt x="8997" y="19267"/>
                </a:lnTo>
                <a:lnTo>
                  <a:pt x="8981" y="19408"/>
                </a:lnTo>
                <a:lnTo>
                  <a:pt x="9002" y="19548"/>
                </a:lnTo>
                <a:lnTo>
                  <a:pt x="9040" y="19682"/>
                </a:lnTo>
                <a:lnTo>
                  <a:pt x="9104" y="19792"/>
                </a:lnTo>
                <a:lnTo>
                  <a:pt x="9190" y="19902"/>
                </a:lnTo>
                <a:lnTo>
                  <a:pt x="9298" y="19988"/>
                </a:lnTo>
                <a:lnTo>
                  <a:pt x="9411" y="20055"/>
                </a:lnTo>
                <a:lnTo>
                  <a:pt x="9524" y="20098"/>
                </a:lnTo>
                <a:lnTo>
                  <a:pt x="9653" y="20104"/>
                </a:lnTo>
                <a:lnTo>
                  <a:pt x="9776" y="20092"/>
                </a:lnTo>
                <a:lnTo>
                  <a:pt x="9894" y="20049"/>
                </a:lnTo>
                <a:lnTo>
                  <a:pt x="9991" y="19969"/>
                </a:lnTo>
                <a:lnTo>
                  <a:pt x="10185" y="19829"/>
                </a:lnTo>
                <a:lnTo>
                  <a:pt x="10201" y="19627"/>
                </a:lnTo>
                <a:lnTo>
                  <a:pt x="10238" y="19426"/>
                </a:lnTo>
                <a:lnTo>
                  <a:pt x="10314" y="19237"/>
                </a:lnTo>
                <a:lnTo>
                  <a:pt x="10410" y="19060"/>
                </a:lnTo>
                <a:lnTo>
                  <a:pt x="10529" y="18895"/>
                </a:lnTo>
                <a:lnTo>
                  <a:pt x="10674" y="18754"/>
                </a:lnTo>
                <a:lnTo>
                  <a:pt x="10830" y="18650"/>
                </a:lnTo>
                <a:lnTo>
                  <a:pt x="11007" y="18571"/>
                </a:lnTo>
                <a:lnTo>
                  <a:pt x="11184" y="18534"/>
                </a:lnTo>
                <a:lnTo>
                  <a:pt x="11367" y="18528"/>
                </a:lnTo>
                <a:lnTo>
                  <a:pt x="11544" y="18559"/>
                </a:lnTo>
                <a:lnTo>
                  <a:pt x="11937" y="18278"/>
                </a:lnTo>
                <a:lnTo>
                  <a:pt x="11937" y="18076"/>
                </a:lnTo>
                <a:lnTo>
                  <a:pt x="11964" y="17875"/>
                </a:lnTo>
                <a:lnTo>
                  <a:pt x="12012" y="17679"/>
                </a:lnTo>
                <a:lnTo>
                  <a:pt x="12087" y="17490"/>
                </a:lnTo>
                <a:lnTo>
                  <a:pt x="12184" y="17319"/>
                </a:lnTo>
                <a:lnTo>
                  <a:pt x="12308" y="17154"/>
                </a:lnTo>
                <a:lnTo>
                  <a:pt x="12453" y="17020"/>
                </a:lnTo>
                <a:lnTo>
                  <a:pt x="12630" y="16910"/>
                </a:lnTo>
                <a:lnTo>
                  <a:pt x="12813" y="16824"/>
                </a:lnTo>
                <a:lnTo>
                  <a:pt x="12995" y="16782"/>
                </a:lnTo>
                <a:lnTo>
                  <a:pt x="13184" y="16776"/>
                </a:lnTo>
                <a:lnTo>
                  <a:pt x="13377" y="16806"/>
                </a:lnTo>
                <a:lnTo>
                  <a:pt x="13554" y="16855"/>
                </a:lnTo>
                <a:lnTo>
                  <a:pt x="13732" y="16947"/>
                </a:lnTo>
                <a:lnTo>
                  <a:pt x="13872" y="16824"/>
                </a:lnTo>
                <a:lnTo>
                  <a:pt x="13855" y="16605"/>
                </a:lnTo>
                <a:lnTo>
                  <a:pt x="13866" y="16379"/>
                </a:lnTo>
                <a:lnTo>
                  <a:pt x="13904" y="16159"/>
                </a:lnTo>
                <a:lnTo>
                  <a:pt x="13979" y="15957"/>
                </a:lnTo>
                <a:lnTo>
                  <a:pt x="14081" y="15762"/>
                </a:lnTo>
                <a:lnTo>
                  <a:pt x="14215" y="15591"/>
                </a:lnTo>
                <a:lnTo>
                  <a:pt x="14371" y="15444"/>
                </a:lnTo>
                <a:lnTo>
                  <a:pt x="14398" y="15414"/>
                </a:lnTo>
                <a:lnTo>
                  <a:pt x="14565" y="15298"/>
                </a:lnTo>
                <a:lnTo>
                  <a:pt x="14753" y="15224"/>
                </a:lnTo>
                <a:lnTo>
                  <a:pt x="14936" y="15182"/>
                </a:lnTo>
                <a:lnTo>
                  <a:pt x="15124" y="15176"/>
                </a:lnTo>
                <a:lnTo>
                  <a:pt x="15306" y="15194"/>
                </a:lnTo>
                <a:lnTo>
                  <a:pt x="15489" y="15249"/>
                </a:lnTo>
                <a:lnTo>
                  <a:pt x="15661" y="15328"/>
                </a:lnTo>
                <a:lnTo>
                  <a:pt x="15822" y="15432"/>
                </a:lnTo>
                <a:lnTo>
                  <a:pt x="15849" y="15432"/>
                </a:lnTo>
                <a:lnTo>
                  <a:pt x="15833" y="15377"/>
                </a:lnTo>
                <a:lnTo>
                  <a:pt x="15720" y="15157"/>
                </a:lnTo>
                <a:lnTo>
                  <a:pt x="15640" y="14944"/>
                </a:lnTo>
                <a:lnTo>
                  <a:pt x="15597" y="14711"/>
                </a:lnTo>
                <a:lnTo>
                  <a:pt x="15586" y="14485"/>
                </a:lnTo>
                <a:lnTo>
                  <a:pt x="15607" y="14253"/>
                </a:lnTo>
                <a:lnTo>
                  <a:pt x="15656" y="14027"/>
                </a:lnTo>
                <a:lnTo>
                  <a:pt x="15742" y="13814"/>
                </a:lnTo>
                <a:lnTo>
                  <a:pt x="15844" y="13612"/>
                </a:lnTo>
                <a:lnTo>
                  <a:pt x="15984" y="13429"/>
                </a:lnTo>
                <a:lnTo>
                  <a:pt x="16145" y="13270"/>
                </a:lnTo>
                <a:lnTo>
                  <a:pt x="16322" y="13154"/>
                </a:lnTo>
                <a:lnTo>
                  <a:pt x="16505" y="13069"/>
                </a:lnTo>
                <a:lnTo>
                  <a:pt x="16704" y="13026"/>
                </a:lnTo>
                <a:lnTo>
                  <a:pt x="16892" y="13008"/>
                </a:lnTo>
                <a:lnTo>
                  <a:pt x="17085" y="13026"/>
                </a:lnTo>
                <a:lnTo>
                  <a:pt x="17279" y="13069"/>
                </a:lnTo>
                <a:lnTo>
                  <a:pt x="17462" y="13154"/>
                </a:lnTo>
                <a:lnTo>
                  <a:pt x="17634" y="13264"/>
                </a:lnTo>
                <a:lnTo>
                  <a:pt x="17789" y="13398"/>
                </a:lnTo>
                <a:lnTo>
                  <a:pt x="19262" y="11463"/>
                </a:lnTo>
                <a:lnTo>
                  <a:pt x="19509" y="11151"/>
                </a:lnTo>
                <a:lnTo>
                  <a:pt x="19778" y="10870"/>
                </a:lnTo>
                <a:lnTo>
                  <a:pt x="20063" y="10608"/>
                </a:lnTo>
                <a:lnTo>
                  <a:pt x="20353" y="10363"/>
                </a:lnTo>
                <a:lnTo>
                  <a:pt x="20670" y="10144"/>
                </a:lnTo>
                <a:lnTo>
                  <a:pt x="21600" y="9545"/>
                </a:lnTo>
                <a:lnTo>
                  <a:pt x="21600" y="10748"/>
                </a:lnTo>
                <a:lnTo>
                  <a:pt x="20923" y="11188"/>
                </a:lnTo>
                <a:lnTo>
                  <a:pt x="20579" y="11438"/>
                </a:lnTo>
                <a:lnTo>
                  <a:pt x="20251" y="11731"/>
                </a:lnTo>
                <a:lnTo>
                  <a:pt x="19945" y="12043"/>
                </a:lnTo>
                <a:lnTo>
                  <a:pt x="19660" y="12385"/>
                </a:lnTo>
                <a:lnTo>
                  <a:pt x="18295" y="14198"/>
                </a:lnTo>
                <a:lnTo>
                  <a:pt x="18924" y="15218"/>
                </a:lnTo>
                <a:lnTo>
                  <a:pt x="19031" y="15432"/>
                </a:lnTo>
                <a:lnTo>
                  <a:pt x="19112" y="15652"/>
                </a:lnTo>
                <a:lnTo>
                  <a:pt x="19149" y="15878"/>
                </a:lnTo>
                <a:lnTo>
                  <a:pt x="19165" y="16110"/>
                </a:lnTo>
                <a:lnTo>
                  <a:pt x="19144" y="16342"/>
                </a:lnTo>
                <a:lnTo>
                  <a:pt x="19090" y="16568"/>
                </a:lnTo>
                <a:lnTo>
                  <a:pt x="19015" y="16782"/>
                </a:lnTo>
                <a:lnTo>
                  <a:pt x="18907" y="16983"/>
                </a:lnTo>
                <a:lnTo>
                  <a:pt x="18773" y="17166"/>
                </a:lnTo>
                <a:lnTo>
                  <a:pt x="18606" y="17325"/>
                </a:lnTo>
                <a:lnTo>
                  <a:pt x="18429" y="17441"/>
                </a:lnTo>
                <a:lnTo>
                  <a:pt x="18246" y="17527"/>
                </a:lnTo>
                <a:lnTo>
                  <a:pt x="18053" y="17569"/>
                </a:lnTo>
                <a:lnTo>
                  <a:pt x="17854" y="17582"/>
                </a:lnTo>
                <a:lnTo>
                  <a:pt x="17655" y="17569"/>
                </a:lnTo>
                <a:lnTo>
                  <a:pt x="17467" y="17527"/>
                </a:lnTo>
                <a:lnTo>
                  <a:pt x="17284" y="17441"/>
                </a:lnTo>
                <a:lnTo>
                  <a:pt x="17112" y="17331"/>
                </a:lnTo>
                <a:lnTo>
                  <a:pt x="16962" y="17197"/>
                </a:lnTo>
                <a:lnTo>
                  <a:pt x="17037" y="17398"/>
                </a:lnTo>
                <a:lnTo>
                  <a:pt x="17080" y="17612"/>
                </a:lnTo>
                <a:lnTo>
                  <a:pt x="17096" y="17832"/>
                </a:lnTo>
                <a:lnTo>
                  <a:pt x="17080" y="18046"/>
                </a:lnTo>
                <a:lnTo>
                  <a:pt x="17037" y="18260"/>
                </a:lnTo>
                <a:lnTo>
                  <a:pt x="16962" y="18455"/>
                </a:lnTo>
                <a:lnTo>
                  <a:pt x="16865" y="18650"/>
                </a:lnTo>
                <a:lnTo>
                  <a:pt x="16736" y="18809"/>
                </a:lnTo>
                <a:lnTo>
                  <a:pt x="16575" y="18962"/>
                </a:lnTo>
                <a:lnTo>
                  <a:pt x="16553" y="18992"/>
                </a:lnTo>
                <a:lnTo>
                  <a:pt x="16381" y="19102"/>
                </a:lnTo>
                <a:lnTo>
                  <a:pt x="16193" y="19182"/>
                </a:lnTo>
                <a:lnTo>
                  <a:pt x="16000" y="19218"/>
                </a:lnTo>
                <a:lnTo>
                  <a:pt x="15806" y="19231"/>
                </a:lnTo>
                <a:lnTo>
                  <a:pt x="15613" y="19206"/>
                </a:lnTo>
                <a:lnTo>
                  <a:pt x="15425" y="19145"/>
                </a:lnTo>
                <a:lnTo>
                  <a:pt x="15247" y="19047"/>
                </a:lnTo>
                <a:lnTo>
                  <a:pt x="15086" y="18925"/>
                </a:lnTo>
                <a:lnTo>
                  <a:pt x="14941" y="18766"/>
                </a:lnTo>
                <a:lnTo>
                  <a:pt x="14973" y="18962"/>
                </a:lnTo>
                <a:lnTo>
                  <a:pt x="14984" y="19163"/>
                </a:lnTo>
                <a:lnTo>
                  <a:pt x="14973" y="19353"/>
                </a:lnTo>
                <a:lnTo>
                  <a:pt x="14941" y="19548"/>
                </a:lnTo>
                <a:lnTo>
                  <a:pt x="14882" y="19731"/>
                </a:lnTo>
                <a:lnTo>
                  <a:pt x="14801" y="19902"/>
                </a:lnTo>
                <a:lnTo>
                  <a:pt x="14699" y="20067"/>
                </a:lnTo>
                <a:lnTo>
                  <a:pt x="14565" y="20208"/>
                </a:lnTo>
                <a:lnTo>
                  <a:pt x="14414" y="20336"/>
                </a:lnTo>
                <a:lnTo>
                  <a:pt x="14248" y="20434"/>
                </a:lnTo>
                <a:lnTo>
                  <a:pt x="14065" y="20501"/>
                </a:lnTo>
                <a:lnTo>
                  <a:pt x="13872" y="20531"/>
                </a:lnTo>
                <a:lnTo>
                  <a:pt x="13683" y="20531"/>
                </a:lnTo>
                <a:lnTo>
                  <a:pt x="13501" y="20495"/>
                </a:lnTo>
                <a:lnTo>
                  <a:pt x="13323" y="20434"/>
                </a:lnTo>
                <a:lnTo>
                  <a:pt x="13151" y="20336"/>
                </a:lnTo>
                <a:lnTo>
                  <a:pt x="12995" y="20208"/>
                </a:lnTo>
                <a:lnTo>
                  <a:pt x="12861" y="20061"/>
                </a:lnTo>
                <a:lnTo>
                  <a:pt x="12732" y="19890"/>
                </a:lnTo>
                <a:lnTo>
                  <a:pt x="12700" y="19829"/>
                </a:lnTo>
                <a:lnTo>
                  <a:pt x="12754" y="20031"/>
                </a:lnTo>
                <a:lnTo>
                  <a:pt x="12780" y="20244"/>
                </a:lnTo>
                <a:lnTo>
                  <a:pt x="12775" y="20464"/>
                </a:lnTo>
                <a:lnTo>
                  <a:pt x="12732" y="20672"/>
                </a:lnTo>
                <a:lnTo>
                  <a:pt x="12662" y="20879"/>
                </a:lnTo>
                <a:lnTo>
                  <a:pt x="12571" y="21063"/>
                </a:lnTo>
                <a:lnTo>
                  <a:pt x="12447" y="21227"/>
                </a:lnTo>
                <a:lnTo>
                  <a:pt x="12302" y="21380"/>
                </a:lnTo>
                <a:lnTo>
                  <a:pt x="12146" y="21472"/>
                </a:lnTo>
                <a:lnTo>
                  <a:pt x="11980" y="21551"/>
                </a:lnTo>
                <a:lnTo>
                  <a:pt x="11802" y="21594"/>
                </a:lnTo>
                <a:lnTo>
                  <a:pt x="11625" y="21600"/>
                </a:lnTo>
                <a:lnTo>
                  <a:pt x="11453" y="21588"/>
                </a:lnTo>
                <a:lnTo>
                  <a:pt x="11281" y="21533"/>
                </a:lnTo>
                <a:lnTo>
                  <a:pt x="11125" y="21460"/>
                </a:lnTo>
                <a:lnTo>
                  <a:pt x="10975" y="21356"/>
                </a:lnTo>
                <a:lnTo>
                  <a:pt x="10835" y="21221"/>
                </a:lnTo>
                <a:lnTo>
                  <a:pt x="10717" y="21063"/>
                </a:lnTo>
                <a:lnTo>
                  <a:pt x="10523" y="20745"/>
                </a:lnTo>
                <a:lnTo>
                  <a:pt x="10496" y="20745"/>
                </a:lnTo>
                <a:lnTo>
                  <a:pt x="10319" y="20861"/>
                </a:lnTo>
                <a:lnTo>
                  <a:pt x="10136" y="20959"/>
                </a:lnTo>
                <a:lnTo>
                  <a:pt x="9943" y="21020"/>
                </a:lnTo>
                <a:lnTo>
                  <a:pt x="9755" y="21056"/>
                </a:lnTo>
                <a:lnTo>
                  <a:pt x="9561" y="21056"/>
                </a:lnTo>
                <a:lnTo>
                  <a:pt x="9395" y="21050"/>
                </a:lnTo>
                <a:lnTo>
                  <a:pt x="9158" y="20977"/>
                </a:lnTo>
                <a:lnTo>
                  <a:pt x="8943" y="20873"/>
                </a:lnTo>
                <a:lnTo>
                  <a:pt x="8744" y="20739"/>
                </a:lnTo>
                <a:lnTo>
                  <a:pt x="8578" y="20568"/>
                </a:lnTo>
                <a:lnTo>
                  <a:pt x="8427" y="20373"/>
                </a:lnTo>
                <a:lnTo>
                  <a:pt x="8330" y="20195"/>
                </a:lnTo>
                <a:lnTo>
                  <a:pt x="8255" y="20018"/>
                </a:lnTo>
                <a:lnTo>
                  <a:pt x="8196" y="19823"/>
                </a:lnTo>
                <a:lnTo>
                  <a:pt x="8164" y="19615"/>
                </a:lnTo>
                <a:lnTo>
                  <a:pt x="7992" y="19762"/>
                </a:lnTo>
                <a:lnTo>
                  <a:pt x="7798" y="19902"/>
                </a:lnTo>
                <a:lnTo>
                  <a:pt x="7589" y="20006"/>
                </a:lnTo>
                <a:lnTo>
                  <a:pt x="7363" y="20085"/>
                </a:lnTo>
                <a:lnTo>
                  <a:pt x="7137" y="20122"/>
                </a:lnTo>
                <a:lnTo>
                  <a:pt x="6895" y="20128"/>
                </a:lnTo>
                <a:lnTo>
                  <a:pt x="6793" y="20122"/>
                </a:lnTo>
                <a:lnTo>
                  <a:pt x="6702" y="20110"/>
                </a:lnTo>
                <a:lnTo>
                  <a:pt x="6482" y="20055"/>
                </a:lnTo>
                <a:lnTo>
                  <a:pt x="6272" y="19963"/>
                </a:lnTo>
                <a:lnTo>
                  <a:pt x="6073" y="19853"/>
                </a:lnTo>
                <a:lnTo>
                  <a:pt x="5890" y="19701"/>
                </a:lnTo>
                <a:lnTo>
                  <a:pt x="5729" y="19530"/>
                </a:lnTo>
                <a:lnTo>
                  <a:pt x="5579" y="19340"/>
                </a:lnTo>
                <a:lnTo>
                  <a:pt x="5450" y="19102"/>
                </a:lnTo>
                <a:lnTo>
                  <a:pt x="5342" y="18846"/>
                </a:lnTo>
                <a:lnTo>
                  <a:pt x="5278" y="18583"/>
                </a:lnTo>
                <a:lnTo>
                  <a:pt x="5251" y="18308"/>
                </a:lnTo>
                <a:lnTo>
                  <a:pt x="5262" y="18027"/>
                </a:lnTo>
                <a:lnTo>
                  <a:pt x="5143" y="18021"/>
                </a:lnTo>
                <a:lnTo>
                  <a:pt x="4885" y="18009"/>
                </a:lnTo>
                <a:lnTo>
                  <a:pt x="4670" y="17979"/>
                </a:lnTo>
                <a:lnTo>
                  <a:pt x="4450" y="17936"/>
                </a:lnTo>
                <a:lnTo>
                  <a:pt x="4257" y="17856"/>
                </a:lnTo>
                <a:lnTo>
                  <a:pt x="4063" y="17753"/>
                </a:lnTo>
                <a:lnTo>
                  <a:pt x="3891" y="17631"/>
                </a:lnTo>
                <a:lnTo>
                  <a:pt x="3730" y="17472"/>
                </a:lnTo>
                <a:lnTo>
                  <a:pt x="3590" y="17276"/>
                </a:lnTo>
                <a:lnTo>
                  <a:pt x="3472" y="17063"/>
                </a:lnTo>
                <a:lnTo>
                  <a:pt x="3381" y="16849"/>
                </a:lnTo>
                <a:lnTo>
                  <a:pt x="3321" y="16617"/>
                </a:lnTo>
                <a:lnTo>
                  <a:pt x="3278" y="16379"/>
                </a:lnTo>
                <a:lnTo>
                  <a:pt x="3268" y="16128"/>
                </a:lnTo>
                <a:lnTo>
                  <a:pt x="3042" y="16159"/>
                </a:lnTo>
                <a:lnTo>
                  <a:pt x="2709" y="16159"/>
                </a:lnTo>
                <a:lnTo>
                  <a:pt x="2612" y="16147"/>
                </a:lnTo>
                <a:lnTo>
                  <a:pt x="2397" y="16092"/>
                </a:lnTo>
                <a:lnTo>
                  <a:pt x="2187" y="16000"/>
                </a:lnTo>
                <a:lnTo>
                  <a:pt x="1989" y="15878"/>
                </a:lnTo>
                <a:lnTo>
                  <a:pt x="1806" y="15737"/>
                </a:lnTo>
                <a:lnTo>
                  <a:pt x="1639" y="15566"/>
                </a:lnTo>
                <a:lnTo>
                  <a:pt x="1489" y="15377"/>
                </a:lnTo>
                <a:lnTo>
                  <a:pt x="1376" y="15151"/>
                </a:lnTo>
                <a:lnTo>
                  <a:pt x="1295" y="14913"/>
                </a:lnTo>
                <a:lnTo>
                  <a:pt x="1236" y="14675"/>
                </a:lnTo>
                <a:lnTo>
                  <a:pt x="1204" y="14431"/>
                </a:lnTo>
                <a:lnTo>
                  <a:pt x="1204" y="14180"/>
                </a:lnTo>
                <a:lnTo>
                  <a:pt x="1231" y="13930"/>
                </a:lnTo>
                <a:lnTo>
                  <a:pt x="1279" y="13685"/>
                </a:lnTo>
                <a:lnTo>
                  <a:pt x="1354" y="13453"/>
                </a:lnTo>
                <a:lnTo>
                  <a:pt x="1451" y="13234"/>
                </a:lnTo>
                <a:lnTo>
                  <a:pt x="1585" y="13026"/>
                </a:lnTo>
                <a:lnTo>
                  <a:pt x="1736" y="12831"/>
                </a:lnTo>
                <a:lnTo>
                  <a:pt x="1913" y="12660"/>
                </a:lnTo>
                <a:lnTo>
                  <a:pt x="2198" y="12403"/>
                </a:lnTo>
                <a:lnTo>
                  <a:pt x="2032" y="12043"/>
                </a:lnTo>
                <a:lnTo>
                  <a:pt x="1833" y="11701"/>
                </a:lnTo>
                <a:lnTo>
                  <a:pt x="1612" y="11389"/>
                </a:lnTo>
                <a:lnTo>
                  <a:pt x="1360" y="11090"/>
                </a:lnTo>
                <a:lnTo>
                  <a:pt x="1091" y="10821"/>
                </a:lnTo>
                <a:lnTo>
                  <a:pt x="806" y="10583"/>
                </a:lnTo>
                <a:lnTo>
                  <a:pt x="500" y="10369"/>
                </a:lnTo>
                <a:lnTo>
                  <a:pt x="0" y="1006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miter lim="400000"/>
          </a:ln>
        </p:spPr>
        <p:txBody>
          <a:bodyPr lIns="45719" rIns="45719"/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grpSp>
        <p:nvGrpSpPr>
          <p:cNvPr id="80" name="Group 922"/>
          <p:cNvGrpSpPr/>
          <p:nvPr/>
        </p:nvGrpSpPr>
        <p:grpSpPr>
          <a:xfrm>
            <a:off x="5656322" y="3242547"/>
            <a:ext cx="923588" cy="861035"/>
            <a:chOff x="0" y="0"/>
            <a:chExt cx="280459" cy="257490"/>
          </a:xfrm>
          <a:noFill/>
        </p:grpSpPr>
        <p:sp>
          <p:nvSpPr>
            <p:cNvPr id="81" name="Freeform 924"/>
            <p:cNvSpPr/>
            <p:nvPr/>
          </p:nvSpPr>
          <p:spPr>
            <a:xfrm>
              <a:off x="67697" y="106784"/>
              <a:ext cx="35461" cy="7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12547" y="44"/>
                  </a:lnTo>
                  <a:lnTo>
                    <a:pt x="14220" y="221"/>
                  </a:lnTo>
                  <a:lnTo>
                    <a:pt x="15745" y="530"/>
                  </a:lnTo>
                  <a:lnTo>
                    <a:pt x="17172" y="905"/>
                  </a:lnTo>
                  <a:lnTo>
                    <a:pt x="18402" y="1390"/>
                  </a:lnTo>
                  <a:lnTo>
                    <a:pt x="19533" y="1964"/>
                  </a:lnTo>
                  <a:lnTo>
                    <a:pt x="20419" y="2581"/>
                  </a:lnTo>
                  <a:lnTo>
                    <a:pt x="21059" y="3265"/>
                  </a:lnTo>
                  <a:lnTo>
                    <a:pt x="21452" y="4016"/>
                  </a:lnTo>
                  <a:lnTo>
                    <a:pt x="21600" y="4810"/>
                  </a:lnTo>
                  <a:lnTo>
                    <a:pt x="21600" y="16790"/>
                  </a:lnTo>
                  <a:lnTo>
                    <a:pt x="21452" y="17584"/>
                  </a:lnTo>
                  <a:lnTo>
                    <a:pt x="21059" y="18313"/>
                  </a:lnTo>
                  <a:lnTo>
                    <a:pt x="20419" y="19019"/>
                  </a:lnTo>
                  <a:lnTo>
                    <a:pt x="19533" y="19636"/>
                  </a:lnTo>
                  <a:lnTo>
                    <a:pt x="18402" y="20188"/>
                  </a:lnTo>
                  <a:lnTo>
                    <a:pt x="17172" y="20673"/>
                  </a:lnTo>
                  <a:lnTo>
                    <a:pt x="15745" y="21070"/>
                  </a:lnTo>
                  <a:lnTo>
                    <a:pt x="14220" y="21357"/>
                  </a:lnTo>
                  <a:lnTo>
                    <a:pt x="12547" y="21534"/>
                  </a:lnTo>
                  <a:lnTo>
                    <a:pt x="10825" y="21600"/>
                  </a:lnTo>
                  <a:lnTo>
                    <a:pt x="9053" y="21534"/>
                  </a:lnTo>
                  <a:lnTo>
                    <a:pt x="7430" y="21357"/>
                  </a:lnTo>
                  <a:lnTo>
                    <a:pt x="5855" y="21070"/>
                  </a:lnTo>
                  <a:lnTo>
                    <a:pt x="4428" y="20673"/>
                  </a:lnTo>
                  <a:lnTo>
                    <a:pt x="3149" y="20188"/>
                  </a:lnTo>
                  <a:lnTo>
                    <a:pt x="2116" y="19636"/>
                  </a:lnTo>
                  <a:lnTo>
                    <a:pt x="1230" y="19019"/>
                  </a:lnTo>
                  <a:lnTo>
                    <a:pt x="590" y="18313"/>
                  </a:lnTo>
                  <a:lnTo>
                    <a:pt x="197" y="17584"/>
                  </a:lnTo>
                  <a:lnTo>
                    <a:pt x="0" y="16790"/>
                  </a:lnTo>
                  <a:lnTo>
                    <a:pt x="0" y="4810"/>
                  </a:lnTo>
                  <a:lnTo>
                    <a:pt x="197" y="4016"/>
                  </a:lnTo>
                  <a:lnTo>
                    <a:pt x="590" y="3265"/>
                  </a:lnTo>
                  <a:lnTo>
                    <a:pt x="1230" y="2581"/>
                  </a:lnTo>
                  <a:lnTo>
                    <a:pt x="2116" y="1964"/>
                  </a:lnTo>
                  <a:lnTo>
                    <a:pt x="3149" y="1390"/>
                  </a:lnTo>
                  <a:lnTo>
                    <a:pt x="4428" y="905"/>
                  </a:lnTo>
                  <a:lnTo>
                    <a:pt x="5855" y="530"/>
                  </a:lnTo>
                  <a:lnTo>
                    <a:pt x="7430" y="221"/>
                  </a:lnTo>
                  <a:lnTo>
                    <a:pt x="9053" y="44"/>
                  </a:lnTo>
                  <a:lnTo>
                    <a:pt x="1082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2" name="Freeform 925"/>
            <p:cNvSpPr/>
            <p:nvPr/>
          </p:nvSpPr>
          <p:spPr>
            <a:xfrm>
              <a:off x="112022" y="89456"/>
              <a:ext cx="35059" cy="9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1" y="0"/>
                  </a:moveTo>
                  <a:lnTo>
                    <a:pt x="12575" y="36"/>
                  </a:lnTo>
                  <a:lnTo>
                    <a:pt x="14203" y="198"/>
                  </a:lnTo>
                  <a:lnTo>
                    <a:pt x="15781" y="433"/>
                  </a:lnTo>
                  <a:lnTo>
                    <a:pt x="17162" y="740"/>
                  </a:lnTo>
                  <a:lnTo>
                    <a:pt x="18444" y="1155"/>
                  </a:lnTo>
                  <a:lnTo>
                    <a:pt x="19479" y="1606"/>
                  </a:lnTo>
                  <a:lnTo>
                    <a:pt x="20367" y="2111"/>
                  </a:lnTo>
                  <a:lnTo>
                    <a:pt x="21058" y="2689"/>
                  </a:lnTo>
                  <a:lnTo>
                    <a:pt x="21452" y="3284"/>
                  </a:lnTo>
                  <a:lnTo>
                    <a:pt x="21600" y="3934"/>
                  </a:lnTo>
                  <a:lnTo>
                    <a:pt x="21600" y="17666"/>
                  </a:lnTo>
                  <a:lnTo>
                    <a:pt x="21452" y="18316"/>
                  </a:lnTo>
                  <a:lnTo>
                    <a:pt x="21058" y="18911"/>
                  </a:lnTo>
                  <a:lnTo>
                    <a:pt x="20367" y="19489"/>
                  </a:lnTo>
                  <a:lnTo>
                    <a:pt x="19479" y="19994"/>
                  </a:lnTo>
                  <a:lnTo>
                    <a:pt x="18444" y="20445"/>
                  </a:lnTo>
                  <a:lnTo>
                    <a:pt x="17162" y="20842"/>
                  </a:lnTo>
                  <a:lnTo>
                    <a:pt x="15781" y="21167"/>
                  </a:lnTo>
                  <a:lnTo>
                    <a:pt x="14203" y="21402"/>
                  </a:lnTo>
                  <a:lnTo>
                    <a:pt x="12575" y="21546"/>
                  </a:lnTo>
                  <a:lnTo>
                    <a:pt x="10751" y="21600"/>
                  </a:lnTo>
                  <a:lnTo>
                    <a:pt x="9025" y="21546"/>
                  </a:lnTo>
                  <a:lnTo>
                    <a:pt x="7348" y="21402"/>
                  </a:lnTo>
                  <a:lnTo>
                    <a:pt x="5819" y="21167"/>
                  </a:lnTo>
                  <a:lnTo>
                    <a:pt x="4389" y="20842"/>
                  </a:lnTo>
                  <a:lnTo>
                    <a:pt x="3156" y="20445"/>
                  </a:lnTo>
                  <a:lnTo>
                    <a:pt x="2022" y="19994"/>
                  </a:lnTo>
                  <a:lnTo>
                    <a:pt x="1184" y="19489"/>
                  </a:lnTo>
                  <a:lnTo>
                    <a:pt x="542" y="18911"/>
                  </a:lnTo>
                  <a:lnTo>
                    <a:pt x="99" y="18316"/>
                  </a:lnTo>
                  <a:lnTo>
                    <a:pt x="0" y="17666"/>
                  </a:lnTo>
                  <a:lnTo>
                    <a:pt x="0" y="3934"/>
                  </a:lnTo>
                  <a:lnTo>
                    <a:pt x="99" y="3284"/>
                  </a:lnTo>
                  <a:lnTo>
                    <a:pt x="542" y="2689"/>
                  </a:lnTo>
                  <a:lnTo>
                    <a:pt x="1184" y="2111"/>
                  </a:lnTo>
                  <a:lnTo>
                    <a:pt x="2022" y="1606"/>
                  </a:lnTo>
                  <a:lnTo>
                    <a:pt x="3156" y="1155"/>
                  </a:lnTo>
                  <a:lnTo>
                    <a:pt x="4389" y="740"/>
                  </a:lnTo>
                  <a:lnTo>
                    <a:pt x="5819" y="433"/>
                  </a:lnTo>
                  <a:lnTo>
                    <a:pt x="7348" y="198"/>
                  </a:lnTo>
                  <a:lnTo>
                    <a:pt x="9025" y="36"/>
                  </a:lnTo>
                  <a:lnTo>
                    <a:pt x="10751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3" name="Freeform 926"/>
            <p:cNvSpPr/>
            <p:nvPr/>
          </p:nvSpPr>
          <p:spPr>
            <a:xfrm>
              <a:off x="155945" y="71726"/>
              <a:ext cx="35461" cy="11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12547" y="31"/>
                  </a:lnTo>
                  <a:lnTo>
                    <a:pt x="14220" y="168"/>
                  </a:lnTo>
                  <a:lnTo>
                    <a:pt x="15745" y="382"/>
                  </a:lnTo>
                  <a:lnTo>
                    <a:pt x="17172" y="656"/>
                  </a:lnTo>
                  <a:lnTo>
                    <a:pt x="18402" y="977"/>
                  </a:lnTo>
                  <a:lnTo>
                    <a:pt x="19533" y="1359"/>
                  </a:lnTo>
                  <a:lnTo>
                    <a:pt x="20419" y="1801"/>
                  </a:lnTo>
                  <a:lnTo>
                    <a:pt x="21059" y="2274"/>
                  </a:lnTo>
                  <a:lnTo>
                    <a:pt x="21452" y="2778"/>
                  </a:lnTo>
                  <a:lnTo>
                    <a:pt x="21600" y="3328"/>
                  </a:lnTo>
                  <a:lnTo>
                    <a:pt x="21600" y="18272"/>
                  </a:lnTo>
                  <a:lnTo>
                    <a:pt x="21452" y="18822"/>
                  </a:lnTo>
                  <a:lnTo>
                    <a:pt x="21059" y="19326"/>
                  </a:lnTo>
                  <a:lnTo>
                    <a:pt x="20419" y="19814"/>
                  </a:lnTo>
                  <a:lnTo>
                    <a:pt x="19533" y="20241"/>
                  </a:lnTo>
                  <a:lnTo>
                    <a:pt x="18402" y="20623"/>
                  </a:lnTo>
                  <a:lnTo>
                    <a:pt x="17172" y="20959"/>
                  </a:lnTo>
                  <a:lnTo>
                    <a:pt x="15745" y="21234"/>
                  </a:lnTo>
                  <a:lnTo>
                    <a:pt x="14220" y="21432"/>
                  </a:lnTo>
                  <a:lnTo>
                    <a:pt x="12547" y="21554"/>
                  </a:lnTo>
                  <a:lnTo>
                    <a:pt x="10825" y="21600"/>
                  </a:lnTo>
                  <a:lnTo>
                    <a:pt x="9053" y="21554"/>
                  </a:lnTo>
                  <a:lnTo>
                    <a:pt x="7430" y="21432"/>
                  </a:lnTo>
                  <a:lnTo>
                    <a:pt x="5855" y="21234"/>
                  </a:lnTo>
                  <a:lnTo>
                    <a:pt x="4428" y="20959"/>
                  </a:lnTo>
                  <a:lnTo>
                    <a:pt x="3149" y="20623"/>
                  </a:lnTo>
                  <a:lnTo>
                    <a:pt x="2116" y="20241"/>
                  </a:lnTo>
                  <a:lnTo>
                    <a:pt x="1230" y="19814"/>
                  </a:lnTo>
                  <a:lnTo>
                    <a:pt x="541" y="19326"/>
                  </a:lnTo>
                  <a:lnTo>
                    <a:pt x="197" y="18822"/>
                  </a:lnTo>
                  <a:lnTo>
                    <a:pt x="0" y="18272"/>
                  </a:lnTo>
                  <a:lnTo>
                    <a:pt x="0" y="3328"/>
                  </a:lnTo>
                  <a:lnTo>
                    <a:pt x="197" y="2778"/>
                  </a:lnTo>
                  <a:lnTo>
                    <a:pt x="541" y="2274"/>
                  </a:lnTo>
                  <a:lnTo>
                    <a:pt x="1230" y="1801"/>
                  </a:lnTo>
                  <a:lnTo>
                    <a:pt x="2116" y="1359"/>
                  </a:lnTo>
                  <a:lnTo>
                    <a:pt x="3149" y="977"/>
                  </a:lnTo>
                  <a:lnTo>
                    <a:pt x="4428" y="656"/>
                  </a:lnTo>
                  <a:lnTo>
                    <a:pt x="5855" y="382"/>
                  </a:lnTo>
                  <a:lnTo>
                    <a:pt x="7430" y="168"/>
                  </a:lnTo>
                  <a:lnTo>
                    <a:pt x="9053" y="31"/>
                  </a:lnTo>
                  <a:lnTo>
                    <a:pt x="10825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4" name="Freeform 927"/>
            <p:cNvSpPr/>
            <p:nvPr/>
          </p:nvSpPr>
          <p:spPr>
            <a:xfrm>
              <a:off x="0" y="0"/>
              <a:ext cx="280460" cy="25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0" y="0"/>
                  </a:moveTo>
                  <a:lnTo>
                    <a:pt x="10620" y="20"/>
                  </a:lnTo>
                  <a:lnTo>
                    <a:pt x="11241" y="81"/>
                  </a:lnTo>
                  <a:lnTo>
                    <a:pt x="11850" y="190"/>
                  </a:lnTo>
                  <a:lnTo>
                    <a:pt x="12452" y="332"/>
                  </a:lnTo>
                  <a:lnTo>
                    <a:pt x="13030" y="508"/>
                  </a:lnTo>
                  <a:lnTo>
                    <a:pt x="13601" y="731"/>
                  </a:lnTo>
                  <a:lnTo>
                    <a:pt x="14147" y="982"/>
                  </a:lnTo>
                  <a:lnTo>
                    <a:pt x="14688" y="1273"/>
                  </a:lnTo>
                  <a:lnTo>
                    <a:pt x="15203" y="1597"/>
                  </a:lnTo>
                  <a:lnTo>
                    <a:pt x="15700" y="1949"/>
                  </a:lnTo>
                  <a:lnTo>
                    <a:pt x="16172" y="2335"/>
                  </a:lnTo>
                  <a:lnTo>
                    <a:pt x="16625" y="2741"/>
                  </a:lnTo>
                  <a:lnTo>
                    <a:pt x="17054" y="3188"/>
                  </a:lnTo>
                  <a:lnTo>
                    <a:pt x="17464" y="3649"/>
                  </a:lnTo>
                  <a:lnTo>
                    <a:pt x="17843" y="4143"/>
                  </a:lnTo>
                  <a:lnTo>
                    <a:pt x="18190" y="4657"/>
                  </a:lnTo>
                  <a:lnTo>
                    <a:pt x="18513" y="5199"/>
                  </a:lnTo>
                  <a:lnTo>
                    <a:pt x="18811" y="5760"/>
                  </a:lnTo>
                  <a:lnTo>
                    <a:pt x="19079" y="6343"/>
                  </a:lnTo>
                  <a:lnTo>
                    <a:pt x="19308" y="6938"/>
                  </a:lnTo>
                  <a:lnTo>
                    <a:pt x="19507" y="7561"/>
                  </a:lnTo>
                  <a:lnTo>
                    <a:pt x="19675" y="8191"/>
                  </a:lnTo>
                  <a:lnTo>
                    <a:pt x="19799" y="8840"/>
                  </a:lnTo>
                  <a:lnTo>
                    <a:pt x="21147" y="8840"/>
                  </a:lnTo>
                  <a:lnTo>
                    <a:pt x="21246" y="8847"/>
                  </a:lnTo>
                  <a:lnTo>
                    <a:pt x="21345" y="8888"/>
                  </a:lnTo>
                  <a:lnTo>
                    <a:pt x="21432" y="8949"/>
                  </a:lnTo>
                  <a:lnTo>
                    <a:pt x="21501" y="9023"/>
                  </a:lnTo>
                  <a:lnTo>
                    <a:pt x="21557" y="9118"/>
                  </a:lnTo>
                  <a:lnTo>
                    <a:pt x="21594" y="9226"/>
                  </a:lnTo>
                  <a:lnTo>
                    <a:pt x="21600" y="9335"/>
                  </a:lnTo>
                  <a:lnTo>
                    <a:pt x="21588" y="9443"/>
                  </a:lnTo>
                  <a:lnTo>
                    <a:pt x="21550" y="9551"/>
                  </a:lnTo>
                  <a:lnTo>
                    <a:pt x="21494" y="9639"/>
                  </a:lnTo>
                  <a:lnTo>
                    <a:pt x="19221" y="12590"/>
                  </a:lnTo>
                  <a:lnTo>
                    <a:pt x="19153" y="12658"/>
                  </a:lnTo>
                  <a:lnTo>
                    <a:pt x="19072" y="12719"/>
                  </a:lnTo>
                  <a:lnTo>
                    <a:pt x="18979" y="12753"/>
                  </a:lnTo>
                  <a:lnTo>
                    <a:pt x="18880" y="12760"/>
                  </a:lnTo>
                  <a:lnTo>
                    <a:pt x="18780" y="12753"/>
                  </a:lnTo>
                  <a:lnTo>
                    <a:pt x="18681" y="12719"/>
                  </a:lnTo>
                  <a:lnTo>
                    <a:pt x="18600" y="12658"/>
                  </a:lnTo>
                  <a:lnTo>
                    <a:pt x="18526" y="12590"/>
                  </a:lnTo>
                  <a:lnTo>
                    <a:pt x="16259" y="9639"/>
                  </a:lnTo>
                  <a:lnTo>
                    <a:pt x="16191" y="9517"/>
                  </a:lnTo>
                  <a:lnTo>
                    <a:pt x="16160" y="9389"/>
                  </a:lnTo>
                  <a:lnTo>
                    <a:pt x="16160" y="9253"/>
                  </a:lnTo>
                  <a:lnTo>
                    <a:pt x="16203" y="9118"/>
                  </a:lnTo>
                  <a:lnTo>
                    <a:pt x="16253" y="9023"/>
                  </a:lnTo>
                  <a:lnTo>
                    <a:pt x="16327" y="8949"/>
                  </a:lnTo>
                  <a:lnTo>
                    <a:pt x="16408" y="8888"/>
                  </a:lnTo>
                  <a:lnTo>
                    <a:pt x="16507" y="8847"/>
                  </a:lnTo>
                  <a:lnTo>
                    <a:pt x="16613" y="8840"/>
                  </a:lnTo>
                  <a:lnTo>
                    <a:pt x="17942" y="8840"/>
                  </a:lnTo>
                  <a:lnTo>
                    <a:pt x="17799" y="8251"/>
                  </a:lnTo>
                  <a:lnTo>
                    <a:pt x="17625" y="7690"/>
                  </a:lnTo>
                  <a:lnTo>
                    <a:pt x="17408" y="7141"/>
                  </a:lnTo>
                  <a:lnTo>
                    <a:pt x="17172" y="6613"/>
                  </a:lnTo>
                  <a:lnTo>
                    <a:pt x="16892" y="6106"/>
                  </a:lnTo>
                  <a:lnTo>
                    <a:pt x="16588" y="5618"/>
                  </a:lnTo>
                  <a:lnTo>
                    <a:pt x="16259" y="5151"/>
                  </a:lnTo>
                  <a:lnTo>
                    <a:pt x="15905" y="4718"/>
                  </a:lnTo>
                  <a:lnTo>
                    <a:pt x="15520" y="4312"/>
                  </a:lnTo>
                  <a:lnTo>
                    <a:pt x="15110" y="3926"/>
                  </a:lnTo>
                  <a:lnTo>
                    <a:pt x="14682" y="3574"/>
                  </a:lnTo>
                  <a:lnTo>
                    <a:pt x="14222" y="3249"/>
                  </a:lnTo>
                  <a:lnTo>
                    <a:pt x="13750" y="2958"/>
                  </a:lnTo>
                  <a:lnTo>
                    <a:pt x="13259" y="2708"/>
                  </a:lnTo>
                  <a:lnTo>
                    <a:pt x="12750" y="2484"/>
                  </a:lnTo>
                  <a:lnTo>
                    <a:pt x="12222" y="2301"/>
                  </a:lnTo>
                  <a:lnTo>
                    <a:pt x="11682" y="2153"/>
                  </a:lnTo>
                  <a:lnTo>
                    <a:pt x="11129" y="2051"/>
                  </a:lnTo>
                  <a:lnTo>
                    <a:pt x="10558" y="1983"/>
                  </a:lnTo>
                  <a:lnTo>
                    <a:pt x="9980" y="1963"/>
                  </a:lnTo>
                  <a:lnTo>
                    <a:pt x="9403" y="1983"/>
                  </a:lnTo>
                  <a:lnTo>
                    <a:pt x="8831" y="2051"/>
                  </a:lnTo>
                  <a:lnTo>
                    <a:pt x="8266" y="2153"/>
                  </a:lnTo>
                  <a:lnTo>
                    <a:pt x="7726" y="2308"/>
                  </a:lnTo>
                  <a:lnTo>
                    <a:pt x="7198" y="2491"/>
                  </a:lnTo>
                  <a:lnTo>
                    <a:pt x="6682" y="2721"/>
                  </a:lnTo>
                  <a:lnTo>
                    <a:pt x="6186" y="2978"/>
                  </a:lnTo>
                  <a:lnTo>
                    <a:pt x="5707" y="3269"/>
                  </a:lnTo>
                  <a:lnTo>
                    <a:pt x="5254" y="3601"/>
                  </a:lnTo>
                  <a:lnTo>
                    <a:pt x="4813" y="3960"/>
                  </a:lnTo>
                  <a:lnTo>
                    <a:pt x="4403" y="4346"/>
                  </a:lnTo>
                  <a:lnTo>
                    <a:pt x="4024" y="4765"/>
                  </a:lnTo>
                  <a:lnTo>
                    <a:pt x="3658" y="5212"/>
                  </a:lnTo>
                  <a:lnTo>
                    <a:pt x="3329" y="5679"/>
                  </a:lnTo>
                  <a:lnTo>
                    <a:pt x="3031" y="6173"/>
                  </a:lnTo>
                  <a:lnTo>
                    <a:pt x="2751" y="6688"/>
                  </a:lnTo>
                  <a:lnTo>
                    <a:pt x="2515" y="7223"/>
                  </a:lnTo>
                  <a:lnTo>
                    <a:pt x="2310" y="7778"/>
                  </a:lnTo>
                  <a:lnTo>
                    <a:pt x="2130" y="8353"/>
                  </a:lnTo>
                  <a:lnTo>
                    <a:pt x="2000" y="8949"/>
                  </a:lnTo>
                  <a:lnTo>
                    <a:pt x="1900" y="9551"/>
                  </a:lnTo>
                  <a:lnTo>
                    <a:pt x="1838" y="10174"/>
                  </a:lnTo>
                  <a:lnTo>
                    <a:pt x="1813" y="10803"/>
                  </a:lnTo>
                  <a:lnTo>
                    <a:pt x="1838" y="11433"/>
                  </a:lnTo>
                  <a:lnTo>
                    <a:pt x="1900" y="12049"/>
                  </a:lnTo>
                  <a:lnTo>
                    <a:pt x="2000" y="12651"/>
                  </a:lnTo>
                  <a:lnTo>
                    <a:pt x="2130" y="13240"/>
                  </a:lnTo>
                  <a:lnTo>
                    <a:pt x="2310" y="13822"/>
                  </a:lnTo>
                  <a:lnTo>
                    <a:pt x="2515" y="14371"/>
                  </a:lnTo>
                  <a:lnTo>
                    <a:pt x="2751" y="14905"/>
                  </a:lnTo>
                  <a:lnTo>
                    <a:pt x="3031" y="15427"/>
                  </a:lnTo>
                  <a:lnTo>
                    <a:pt x="3329" y="15921"/>
                  </a:lnTo>
                  <a:lnTo>
                    <a:pt x="3658" y="16388"/>
                  </a:lnTo>
                  <a:lnTo>
                    <a:pt x="4024" y="16835"/>
                  </a:lnTo>
                  <a:lnTo>
                    <a:pt x="4403" y="17248"/>
                  </a:lnTo>
                  <a:lnTo>
                    <a:pt x="4813" y="17640"/>
                  </a:lnTo>
                  <a:lnTo>
                    <a:pt x="5254" y="17999"/>
                  </a:lnTo>
                  <a:lnTo>
                    <a:pt x="5707" y="18331"/>
                  </a:lnTo>
                  <a:lnTo>
                    <a:pt x="6186" y="18622"/>
                  </a:lnTo>
                  <a:lnTo>
                    <a:pt x="6682" y="18879"/>
                  </a:lnTo>
                  <a:lnTo>
                    <a:pt x="7198" y="19109"/>
                  </a:lnTo>
                  <a:lnTo>
                    <a:pt x="7726" y="19299"/>
                  </a:lnTo>
                  <a:lnTo>
                    <a:pt x="8266" y="19447"/>
                  </a:lnTo>
                  <a:lnTo>
                    <a:pt x="8831" y="19556"/>
                  </a:lnTo>
                  <a:lnTo>
                    <a:pt x="9403" y="19617"/>
                  </a:lnTo>
                  <a:lnTo>
                    <a:pt x="9980" y="19637"/>
                  </a:lnTo>
                  <a:lnTo>
                    <a:pt x="10527" y="19617"/>
                  </a:lnTo>
                  <a:lnTo>
                    <a:pt x="11061" y="19563"/>
                  </a:lnTo>
                  <a:lnTo>
                    <a:pt x="11589" y="19468"/>
                  </a:lnTo>
                  <a:lnTo>
                    <a:pt x="12110" y="19332"/>
                  </a:lnTo>
                  <a:lnTo>
                    <a:pt x="12620" y="19156"/>
                  </a:lnTo>
                  <a:lnTo>
                    <a:pt x="13117" y="18960"/>
                  </a:lnTo>
                  <a:lnTo>
                    <a:pt x="13601" y="18723"/>
                  </a:lnTo>
                  <a:lnTo>
                    <a:pt x="14067" y="18452"/>
                  </a:lnTo>
                  <a:lnTo>
                    <a:pt x="14514" y="18148"/>
                  </a:lnTo>
                  <a:lnTo>
                    <a:pt x="14949" y="17816"/>
                  </a:lnTo>
                  <a:lnTo>
                    <a:pt x="15358" y="17451"/>
                  </a:lnTo>
                  <a:lnTo>
                    <a:pt x="15750" y="17065"/>
                  </a:lnTo>
                  <a:lnTo>
                    <a:pt x="16116" y="16638"/>
                  </a:lnTo>
                  <a:lnTo>
                    <a:pt x="16458" y="16192"/>
                  </a:lnTo>
                  <a:lnTo>
                    <a:pt x="16774" y="15718"/>
                  </a:lnTo>
                  <a:lnTo>
                    <a:pt x="17060" y="15224"/>
                  </a:lnTo>
                  <a:lnTo>
                    <a:pt x="17153" y="15075"/>
                  </a:lnTo>
                  <a:lnTo>
                    <a:pt x="17271" y="14953"/>
                  </a:lnTo>
                  <a:lnTo>
                    <a:pt x="17396" y="14858"/>
                  </a:lnTo>
                  <a:lnTo>
                    <a:pt x="17538" y="14790"/>
                  </a:lnTo>
                  <a:lnTo>
                    <a:pt x="17687" y="14743"/>
                  </a:lnTo>
                  <a:lnTo>
                    <a:pt x="17843" y="14729"/>
                  </a:lnTo>
                  <a:lnTo>
                    <a:pt x="17998" y="14743"/>
                  </a:lnTo>
                  <a:lnTo>
                    <a:pt x="18153" y="14790"/>
                  </a:lnTo>
                  <a:lnTo>
                    <a:pt x="18302" y="14858"/>
                  </a:lnTo>
                  <a:lnTo>
                    <a:pt x="18439" y="14966"/>
                  </a:lnTo>
                  <a:lnTo>
                    <a:pt x="18551" y="15088"/>
                  </a:lnTo>
                  <a:lnTo>
                    <a:pt x="18638" y="15224"/>
                  </a:lnTo>
                  <a:lnTo>
                    <a:pt x="18700" y="15379"/>
                  </a:lnTo>
                  <a:lnTo>
                    <a:pt x="18743" y="15542"/>
                  </a:lnTo>
                  <a:lnTo>
                    <a:pt x="18756" y="15711"/>
                  </a:lnTo>
                  <a:lnTo>
                    <a:pt x="18743" y="15873"/>
                  </a:lnTo>
                  <a:lnTo>
                    <a:pt x="18700" y="16043"/>
                  </a:lnTo>
                  <a:lnTo>
                    <a:pt x="18638" y="16205"/>
                  </a:lnTo>
                  <a:lnTo>
                    <a:pt x="18321" y="16747"/>
                  </a:lnTo>
                  <a:lnTo>
                    <a:pt x="17986" y="17261"/>
                  </a:lnTo>
                  <a:lnTo>
                    <a:pt x="17625" y="17755"/>
                  </a:lnTo>
                  <a:lnTo>
                    <a:pt x="17234" y="18229"/>
                  </a:lnTo>
                  <a:lnTo>
                    <a:pt x="16824" y="18669"/>
                  </a:lnTo>
                  <a:lnTo>
                    <a:pt x="16383" y="19082"/>
                  </a:lnTo>
                  <a:lnTo>
                    <a:pt x="15936" y="19468"/>
                  </a:lnTo>
                  <a:lnTo>
                    <a:pt x="15458" y="19827"/>
                  </a:lnTo>
                  <a:lnTo>
                    <a:pt x="14967" y="20151"/>
                  </a:lnTo>
                  <a:lnTo>
                    <a:pt x="14464" y="20449"/>
                  </a:lnTo>
                  <a:lnTo>
                    <a:pt x="13942" y="20713"/>
                  </a:lnTo>
                  <a:lnTo>
                    <a:pt x="13408" y="20943"/>
                  </a:lnTo>
                  <a:lnTo>
                    <a:pt x="12862" y="21140"/>
                  </a:lnTo>
                  <a:lnTo>
                    <a:pt x="12303" y="21309"/>
                  </a:lnTo>
                  <a:lnTo>
                    <a:pt x="11738" y="21438"/>
                  </a:lnTo>
                  <a:lnTo>
                    <a:pt x="11160" y="21526"/>
                  </a:lnTo>
                  <a:lnTo>
                    <a:pt x="10570" y="21586"/>
                  </a:lnTo>
                  <a:lnTo>
                    <a:pt x="9980" y="21600"/>
                  </a:lnTo>
                  <a:lnTo>
                    <a:pt x="9328" y="21580"/>
                  </a:lnTo>
                  <a:lnTo>
                    <a:pt x="8688" y="21512"/>
                  </a:lnTo>
                  <a:lnTo>
                    <a:pt x="8049" y="21397"/>
                  </a:lnTo>
                  <a:lnTo>
                    <a:pt x="7434" y="21241"/>
                  </a:lnTo>
                  <a:lnTo>
                    <a:pt x="6832" y="21052"/>
                  </a:lnTo>
                  <a:lnTo>
                    <a:pt x="6248" y="20822"/>
                  </a:lnTo>
                  <a:lnTo>
                    <a:pt x="5676" y="20551"/>
                  </a:lnTo>
                  <a:lnTo>
                    <a:pt x="5124" y="20233"/>
                  </a:lnTo>
                  <a:lnTo>
                    <a:pt x="4596" y="19887"/>
                  </a:lnTo>
                  <a:lnTo>
                    <a:pt x="4093" y="19515"/>
                  </a:lnTo>
                  <a:lnTo>
                    <a:pt x="3608" y="19102"/>
                  </a:lnTo>
                  <a:lnTo>
                    <a:pt x="3149" y="18669"/>
                  </a:lnTo>
                  <a:lnTo>
                    <a:pt x="2714" y="18195"/>
                  </a:lnTo>
                  <a:lnTo>
                    <a:pt x="2310" y="17701"/>
                  </a:lnTo>
                  <a:lnTo>
                    <a:pt x="1931" y="17180"/>
                  </a:lnTo>
                  <a:lnTo>
                    <a:pt x="1584" y="16625"/>
                  </a:lnTo>
                  <a:lnTo>
                    <a:pt x="1261" y="16056"/>
                  </a:lnTo>
                  <a:lnTo>
                    <a:pt x="981" y="15460"/>
                  </a:lnTo>
                  <a:lnTo>
                    <a:pt x="727" y="14845"/>
                  </a:lnTo>
                  <a:lnTo>
                    <a:pt x="509" y="14208"/>
                  </a:lnTo>
                  <a:lnTo>
                    <a:pt x="329" y="13558"/>
                  </a:lnTo>
                  <a:lnTo>
                    <a:pt x="186" y="12888"/>
                  </a:lnTo>
                  <a:lnTo>
                    <a:pt x="87" y="12205"/>
                  </a:lnTo>
                  <a:lnTo>
                    <a:pt x="19" y="11507"/>
                  </a:lnTo>
                  <a:lnTo>
                    <a:pt x="0" y="10803"/>
                  </a:lnTo>
                  <a:lnTo>
                    <a:pt x="19" y="10093"/>
                  </a:lnTo>
                  <a:lnTo>
                    <a:pt x="87" y="9389"/>
                  </a:lnTo>
                  <a:lnTo>
                    <a:pt x="186" y="8712"/>
                  </a:lnTo>
                  <a:lnTo>
                    <a:pt x="329" y="8042"/>
                  </a:lnTo>
                  <a:lnTo>
                    <a:pt x="509" y="7385"/>
                  </a:lnTo>
                  <a:lnTo>
                    <a:pt x="727" y="6755"/>
                  </a:lnTo>
                  <a:lnTo>
                    <a:pt x="981" y="6140"/>
                  </a:lnTo>
                  <a:lnTo>
                    <a:pt x="1261" y="5551"/>
                  </a:lnTo>
                  <a:lnTo>
                    <a:pt x="1584" y="4975"/>
                  </a:lnTo>
                  <a:lnTo>
                    <a:pt x="1931" y="4427"/>
                  </a:lnTo>
                  <a:lnTo>
                    <a:pt x="2310" y="3899"/>
                  </a:lnTo>
                  <a:lnTo>
                    <a:pt x="2714" y="3398"/>
                  </a:lnTo>
                  <a:lnTo>
                    <a:pt x="3149" y="2938"/>
                  </a:lnTo>
                  <a:lnTo>
                    <a:pt x="3608" y="2491"/>
                  </a:lnTo>
                  <a:lnTo>
                    <a:pt x="4093" y="2085"/>
                  </a:lnTo>
                  <a:lnTo>
                    <a:pt x="4596" y="1706"/>
                  </a:lnTo>
                  <a:lnTo>
                    <a:pt x="5124" y="1361"/>
                  </a:lnTo>
                  <a:lnTo>
                    <a:pt x="5676" y="1056"/>
                  </a:lnTo>
                  <a:lnTo>
                    <a:pt x="6248" y="778"/>
                  </a:lnTo>
                  <a:lnTo>
                    <a:pt x="6832" y="555"/>
                  </a:lnTo>
                  <a:lnTo>
                    <a:pt x="7434" y="352"/>
                  </a:lnTo>
                  <a:lnTo>
                    <a:pt x="8049" y="203"/>
                  </a:lnTo>
                  <a:lnTo>
                    <a:pt x="8688" y="88"/>
                  </a:lnTo>
                  <a:lnTo>
                    <a:pt x="9328" y="20"/>
                  </a:lnTo>
                  <a:lnTo>
                    <a:pt x="9980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Group 420"/>
          <p:cNvGrpSpPr/>
          <p:nvPr/>
        </p:nvGrpSpPr>
        <p:grpSpPr>
          <a:xfrm>
            <a:off x="5716853" y="4539189"/>
            <a:ext cx="794081" cy="1002803"/>
            <a:chOff x="0" y="0"/>
            <a:chExt cx="291572" cy="365400"/>
          </a:xfrm>
          <a:noFill/>
        </p:grpSpPr>
        <p:sp>
          <p:nvSpPr>
            <p:cNvPr id="86" name="Freeform 422"/>
            <p:cNvSpPr/>
            <p:nvPr/>
          </p:nvSpPr>
          <p:spPr>
            <a:xfrm>
              <a:off x="0" y="-1"/>
              <a:ext cx="291573" cy="29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3752"/>
                  </a:moveTo>
                  <a:lnTo>
                    <a:pt x="10197" y="3777"/>
                  </a:lnTo>
                  <a:lnTo>
                    <a:pt x="9621" y="3849"/>
                  </a:lnTo>
                  <a:lnTo>
                    <a:pt x="9063" y="3963"/>
                  </a:lnTo>
                  <a:lnTo>
                    <a:pt x="8518" y="4116"/>
                  </a:lnTo>
                  <a:lnTo>
                    <a:pt x="7990" y="4311"/>
                  </a:lnTo>
                  <a:lnTo>
                    <a:pt x="7488" y="4544"/>
                  </a:lnTo>
                  <a:lnTo>
                    <a:pt x="7000" y="4810"/>
                  </a:lnTo>
                  <a:lnTo>
                    <a:pt x="6541" y="5115"/>
                  </a:lnTo>
                  <a:lnTo>
                    <a:pt x="6113" y="5454"/>
                  </a:lnTo>
                  <a:lnTo>
                    <a:pt x="5710" y="5818"/>
                  </a:lnTo>
                  <a:lnTo>
                    <a:pt x="5330" y="6212"/>
                  </a:lnTo>
                  <a:lnTo>
                    <a:pt x="4984" y="6640"/>
                  </a:lnTo>
                  <a:lnTo>
                    <a:pt x="4681" y="7093"/>
                  </a:lnTo>
                  <a:lnTo>
                    <a:pt x="4400" y="7563"/>
                  </a:lnTo>
                  <a:lnTo>
                    <a:pt x="4162" y="8062"/>
                  </a:lnTo>
                  <a:lnTo>
                    <a:pt x="3963" y="8579"/>
                  </a:lnTo>
                  <a:lnTo>
                    <a:pt x="3807" y="9113"/>
                  </a:lnTo>
                  <a:lnTo>
                    <a:pt x="3690" y="9659"/>
                  </a:lnTo>
                  <a:lnTo>
                    <a:pt x="3617" y="10222"/>
                  </a:lnTo>
                  <a:lnTo>
                    <a:pt x="3599" y="10806"/>
                  </a:lnTo>
                  <a:lnTo>
                    <a:pt x="3617" y="11378"/>
                  </a:lnTo>
                  <a:lnTo>
                    <a:pt x="3690" y="11941"/>
                  </a:lnTo>
                  <a:lnTo>
                    <a:pt x="3807" y="12492"/>
                  </a:lnTo>
                  <a:lnTo>
                    <a:pt x="3963" y="13025"/>
                  </a:lnTo>
                  <a:lnTo>
                    <a:pt x="4162" y="13542"/>
                  </a:lnTo>
                  <a:lnTo>
                    <a:pt x="4400" y="14041"/>
                  </a:lnTo>
                  <a:lnTo>
                    <a:pt x="4681" y="14507"/>
                  </a:lnTo>
                  <a:lnTo>
                    <a:pt x="4984" y="14960"/>
                  </a:lnTo>
                  <a:lnTo>
                    <a:pt x="5330" y="15388"/>
                  </a:lnTo>
                  <a:lnTo>
                    <a:pt x="5710" y="15782"/>
                  </a:lnTo>
                  <a:lnTo>
                    <a:pt x="6113" y="16146"/>
                  </a:lnTo>
                  <a:lnTo>
                    <a:pt x="6541" y="16485"/>
                  </a:lnTo>
                  <a:lnTo>
                    <a:pt x="7000" y="16790"/>
                  </a:lnTo>
                  <a:lnTo>
                    <a:pt x="7488" y="17056"/>
                  </a:lnTo>
                  <a:lnTo>
                    <a:pt x="7990" y="17294"/>
                  </a:lnTo>
                  <a:lnTo>
                    <a:pt x="8518" y="17484"/>
                  </a:lnTo>
                  <a:lnTo>
                    <a:pt x="9063" y="17641"/>
                  </a:lnTo>
                  <a:lnTo>
                    <a:pt x="9621" y="17751"/>
                  </a:lnTo>
                  <a:lnTo>
                    <a:pt x="10197" y="17823"/>
                  </a:lnTo>
                  <a:lnTo>
                    <a:pt x="10789" y="17848"/>
                  </a:lnTo>
                  <a:lnTo>
                    <a:pt x="11378" y="17823"/>
                  </a:lnTo>
                  <a:lnTo>
                    <a:pt x="11953" y="17751"/>
                  </a:lnTo>
                  <a:lnTo>
                    <a:pt x="12511" y="17641"/>
                  </a:lnTo>
                  <a:lnTo>
                    <a:pt x="13065" y="17484"/>
                  </a:lnTo>
                  <a:lnTo>
                    <a:pt x="13584" y="17294"/>
                  </a:lnTo>
                  <a:lnTo>
                    <a:pt x="14094" y="17056"/>
                  </a:lnTo>
                  <a:lnTo>
                    <a:pt x="14579" y="16790"/>
                  </a:lnTo>
                  <a:lnTo>
                    <a:pt x="15033" y="16485"/>
                  </a:lnTo>
                  <a:lnTo>
                    <a:pt x="15470" y="16146"/>
                  </a:lnTo>
                  <a:lnTo>
                    <a:pt x="15872" y="15782"/>
                  </a:lnTo>
                  <a:lnTo>
                    <a:pt x="16253" y="15388"/>
                  </a:lnTo>
                  <a:lnTo>
                    <a:pt x="16590" y="14960"/>
                  </a:lnTo>
                  <a:lnTo>
                    <a:pt x="16902" y="14507"/>
                  </a:lnTo>
                  <a:lnTo>
                    <a:pt x="17174" y="14041"/>
                  </a:lnTo>
                  <a:lnTo>
                    <a:pt x="17412" y="13542"/>
                  </a:lnTo>
                  <a:lnTo>
                    <a:pt x="17620" y="13025"/>
                  </a:lnTo>
                  <a:lnTo>
                    <a:pt x="17776" y="12492"/>
                  </a:lnTo>
                  <a:lnTo>
                    <a:pt x="17893" y="11941"/>
                  </a:lnTo>
                  <a:lnTo>
                    <a:pt x="17957" y="11378"/>
                  </a:lnTo>
                  <a:lnTo>
                    <a:pt x="17983" y="10806"/>
                  </a:lnTo>
                  <a:lnTo>
                    <a:pt x="17957" y="10222"/>
                  </a:lnTo>
                  <a:lnTo>
                    <a:pt x="17893" y="9659"/>
                  </a:lnTo>
                  <a:lnTo>
                    <a:pt x="17776" y="9113"/>
                  </a:lnTo>
                  <a:lnTo>
                    <a:pt x="17620" y="8579"/>
                  </a:lnTo>
                  <a:lnTo>
                    <a:pt x="17412" y="8062"/>
                  </a:lnTo>
                  <a:lnTo>
                    <a:pt x="17174" y="7563"/>
                  </a:lnTo>
                  <a:lnTo>
                    <a:pt x="16902" y="7093"/>
                  </a:lnTo>
                  <a:lnTo>
                    <a:pt x="16590" y="6640"/>
                  </a:lnTo>
                  <a:lnTo>
                    <a:pt x="16253" y="6212"/>
                  </a:lnTo>
                  <a:lnTo>
                    <a:pt x="15872" y="5818"/>
                  </a:lnTo>
                  <a:lnTo>
                    <a:pt x="15470" y="5454"/>
                  </a:lnTo>
                  <a:lnTo>
                    <a:pt x="15033" y="5115"/>
                  </a:lnTo>
                  <a:lnTo>
                    <a:pt x="14579" y="4810"/>
                  </a:lnTo>
                  <a:lnTo>
                    <a:pt x="14094" y="4544"/>
                  </a:lnTo>
                  <a:lnTo>
                    <a:pt x="13584" y="4311"/>
                  </a:lnTo>
                  <a:lnTo>
                    <a:pt x="13065" y="4116"/>
                  </a:lnTo>
                  <a:lnTo>
                    <a:pt x="12511" y="3963"/>
                  </a:lnTo>
                  <a:lnTo>
                    <a:pt x="11953" y="3849"/>
                  </a:lnTo>
                  <a:lnTo>
                    <a:pt x="11378" y="3777"/>
                  </a:lnTo>
                  <a:lnTo>
                    <a:pt x="10789" y="3752"/>
                  </a:lnTo>
                  <a:close/>
                  <a:moveTo>
                    <a:pt x="10716" y="0"/>
                  </a:moveTo>
                  <a:lnTo>
                    <a:pt x="10954" y="17"/>
                  </a:lnTo>
                  <a:lnTo>
                    <a:pt x="11187" y="72"/>
                  </a:lnTo>
                  <a:lnTo>
                    <a:pt x="11408" y="169"/>
                  </a:lnTo>
                  <a:lnTo>
                    <a:pt x="11615" y="301"/>
                  </a:lnTo>
                  <a:lnTo>
                    <a:pt x="11797" y="470"/>
                  </a:lnTo>
                  <a:lnTo>
                    <a:pt x="12174" y="881"/>
                  </a:lnTo>
                  <a:lnTo>
                    <a:pt x="12338" y="1033"/>
                  </a:lnTo>
                  <a:lnTo>
                    <a:pt x="12520" y="1164"/>
                  </a:lnTo>
                  <a:lnTo>
                    <a:pt x="12727" y="1253"/>
                  </a:lnTo>
                  <a:lnTo>
                    <a:pt x="12931" y="1317"/>
                  </a:lnTo>
                  <a:lnTo>
                    <a:pt x="13156" y="1347"/>
                  </a:lnTo>
                  <a:lnTo>
                    <a:pt x="13376" y="1342"/>
                  </a:lnTo>
                  <a:lnTo>
                    <a:pt x="13592" y="1308"/>
                  </a:lnTo>
                  <a:lnTo>
                    <a:pt x="13813" y="1236"/>
                  </a:lnTo>
                  <a:lnTo>
                    <a:pt x="14332" y="1016"/>
                  </a:lnTo>
                  <a:lnTo>
                    <a:pt x="14570" y="936"/>
                  </a:lnTo>
                  <a:lnTo>
                    <a:pt x="14817" y="906"/>
                  </a:lnTo>
                  <a:lnTo>
                    <a:pt x="15059" y="915"/>
                  </a:lnTo>
                  <a:lnTo>
                    <a:pt x="15288" y="953"/>
                  </a:lnTo>
                  <a:lnTo>
                    <a:pt x="15509" y="1033"/>
                  </a:lnTo>
                  <a:lnTo>
                    <a:pt x="15717" y="1156"/>
                  </a:lnTo>
                  <a:lnTo>
                    <a:pt x="15907" y="1300"/>
                  </a:lnTo>
                  <a:lnTo>
                    <a:pt x="16063" y="1478"/>
                  </a:lnTo>
                  <a:lnTo>
                    <a:pt x="16188" y="1685"/>
                  </a:lnTo>
                  <a:lnTo>
                    <a:pt x="16279" y="1922"/>
                  </a:lnTo>
                  <a:lnTo>
                    <a:pt x="16435" y="2448"/>
                  </a:lnTo>
                  <a:lnTo>
                    <a:pt x="16526" y="2689"/>
                  </a:lnTo>
                  <a:lnTo>
                    <a:pt x="16664" y="2896"/>
                  </a:lnTo>
                  <a:lnTo>
                    <a:pt x="16828" y="3083"/>
                  </a:lnTo>
                  <a:lnTo>
                    <a:pt x="17027" y="3235"/>
                  </a:lnTo>
                  <a:lnTo>
                    <a:pt x="17248" y="3349"/>
                  </a:lnTo>
                  <a:lnTo>
                    <a:pt x="17495" y="3430"/>
                  </a:lnTo>
                  <a:lnTo>
                    <a:pt x="17750" y="3464"/>
                  </a:lnTo>
                  <a:lnTo>
                    <a:pt x="18312" y="3485"/>
                  </a:lnTo>
                  <a:lnTo>
                    <a:pt x="18567" y="3510"/>
                  </a:lnTo>
                  <a:lnTo>
                    <a:pt x="18797" y="3582"/>
                  </a:lnTo>
                  <a:lnTo>
                    <a:pt x="19013" y="3697"/>
                  </a:lnTo>
                  <a:lnTo>
                    <a:pt x="19208" y="3832"/>
                  </a:lnTo>
                  <a:lnTo>
                    <a:pt x="19372" y="4002"/>
                  </a:lnTo>
                  <a:lnTo>
                    <a:pt x="19506" y="4196"/>
                  </a:lnTo>
                  <a:lnTo>
                    <a:pt x="19606" y="4408"/>
                  </a:lnTo>
                  <a:lnTo>
                    <a:pt x="19671" y="4633"/>
                  </a:lnTo>
                  <a:lnTo>
                    <a:pt x="19688" y="4874"/>
                  </a:lnTo>
                  <a:lnTo>
                    <a:pt x="19671" y="5124"/>
                  </a:lnTo>
                  <a:lnTo>
                    <a:pt x="19580" y="5666"/>
                  </a:lnTo>
                  <a:lnTo>
                    <a:pt x="19554" y="5890"/>
                  </a:lnTo>
                  <a:lnTo>
                    <a:pt x="19571" y="6110"/>
                  </a:lnTo>
                  <a:lnTo>
                    <a:pt x="19623" y="6318"/>
                  </a:lnTo>
                  <a:lnTo>
                    <a:pt x="19705" y="6521"/>
                  </a:lnTo>
                  <a:lnTo>
                    <a:pt x="19809" y="6707"/>
                  </a:lnTo>
                  <a:lnTo>
                    <a:pt x="19952" y="6877"/>
                  </a:lnTo>
                  <a:lnTo>
                    <a:pt x="20125" y="7021"/>
                  </a:lnTo>
                  <a:lnTo>
                    <a:pt x="20315" y="7144"/>
                  </a:lnTo>
                  <a:lnTo>
                    <a:pt x="20808" y="7402"/>
                  </a:lnTo>
                  <a:lnTo>
                    <a:pt x="21003" y="7529"/>
                  </a:lnTo>
                  <a:lnTo>
                    <a:pt x="21172" y="7673"/>
                  </a:lnTo>
                  <a:lnTo>
                    <a:pt x="21310" y="7834"/>
                  </a:lnTo>
                  <a:lnTo>
                    <a:pt x="21418" y="8020"/>
                  </a:lnTo>
                  <a:lnTo>
                    <a:pt x="21501" y="8223"/>
                  </a:lnTo>
                  <a:lnTo>
                    <a:pt x="21548" y="8427"/>
                  </a:lnTo>
                  <a:lnTo>
                    <a:pt x="21565" y="8634"/>
                  </a:lnTo>
                  <a:lnTo>
                    <a:pt x="21548" y="8854"/>
                  </a:lnTo>
                  <a:lnTo>
                    <a:pt x="21501" y="9062"/>
                  </a:lnTo>
                  <a:lnTo>
                    <a:pt x="21418" y="9265"/>
                  </a:lnTo>
                  <a:lnTo>
                    <a:pt x="21302" y="9456"/>
                  </a:lnTo>
                  <a:lnTo>
                    <a:pt x="20973" y="9909"/>
                  </a:lnTo>
                  <a:lnTo>
                    <a:pt x="20839" y="10129"/>
                  </a:lnTo>
                  <a:lnTo>
                    <a:pt x="20756" y="10362"/>
                  </a:lnTo>
                  <a:lnTo>
                    <a:pt x="20717" y="10603"/>
                  </a:lnTo>
                  <a:lnTo>
                    <a:pt x="20717" y="10853"/>
                  </a:lnTo>
                  <a:lnTo>
                    <a:pt x="20765" y="11094"/>
                  </a:lnTo>
                  <a:lnTo>
                    <a:pt x="20856" y="11331"/>
                  </a:lnTo>
                  <a:lnTo>
                    <a:pt x="20990" y="11547"/>
                  </a:lnTo>
                  <a:lnTo>
                    <a:pt x="21319" y="11992"/>
                  </a:lnTo>
                  <a:lnTo>
                    <a:pt x="21440" y="12183"/>
                  </a:lnTo>
                  <a:lnTo>
                    <a:pt x="21522" y="12386"/>
                  </a:lnTo>
                  <a:lnTo>
                    <a:pt x="21583" y="12598"/>
                  </a:lnTo>
                  <a:lnTo>
                    <a:pt x="21600" y="12813"/>
                  </a:lnTo>
                  <a:lnTo>
                    <a:pt x="21583" y="13025"/>
                  </a:lnTo>
                  <a:lnTo>
                    <a:pt x="21531" y="13224"/>
                  </a:lnTo>
                  <a:lnTo>
                    <a:pt x="21457" y="13427"/>
                  </a:lnTo>
                  <a:lnTo>
                    <a:pt x="21349" y="13614"/>
                  </a:lnTo>
                  <a:lnTo>
                    <a:pt x="21211" y="13783"/>
                  </a:lnTo>
                  <a:lnTo>
                    <a:pt x="21046" y="13927"/>
                  </a:lnTo>
                  <a:lnTo>
                    <a:pt x="20856" y="14058"/>
                  </a:lnTo>
                  <a:lnTo>
                    <a:pt x="20363" y="14321"/>
                  </a:lnTo>
                  <a:lnTo>
                    <a:pt x="20172" y="14444"/>
                  </a:lnTo>
                  <a:lnTo>
                    <a:pt x="20008" y="14596"/>
                  </a:lnTo>
                  <a:lnTo>
                    <a:pt x="19870" y="14766"/>
                  </a:lnTo>
                  <a:lnTo>
                    <a:pt x="19761" y="14952"/>
                  </a:lnTo>
                  <a:lnTo>
                    <a:pt x="19688" y="15155"/>
                  </a:lnTo>
                  <a:lnTo>
                    <a:pt x="19636" y="15363"/>
                  </a:lnTo>
                  <a:lnTo>
                    <a:pt x="19623" y="15591"/>
                  </a:lnTo>
                  <a:lnTo>
                    <a:pt x="19645" y="15807"/>
                  </a:lnTo>
                  <a:lnTo>
                    <a:pt x="19744" y="16349"/>
                  </a:lnTo>
                  <a:lnTo>
                    <a:pt x="19770" y="16599"/>
                  </a:lnTo>
                  <a:lnTo>
                    <a:pt x="19753" y="16840"/>
                  </a:lnTo>
                  <a:lnTo>
                    <a:pt x="19697" y="17065"/>
                  </a:lnTo>
                  <a:lnTo>
                    <a:pt x="19597" y="17277"/>
                  </a:lnTo>
                  <a:lnTo>
                    <a:pt x="19463" y="17471"/>
                  </a:lnTo>
                  <a:lnTo>
                    <a:pt x="19307" y="17645"/>
                  </a:lnTo>
                  <a:lnTo>
                    <a:pt x="19117" y="17785"/>
                  </a:lnTo>
                  <a:lnTo>
                    <a:pt x="18905" y="17899"/>
                  </a:lnTo>
                  <a:lnTo>
                    <a:pt x="18676" y="17971"/>
                  </a:lnTo>
                  <a:lnTo>
                    <a:pt x="18420" y="18009"/>
                  </a:lnTo>
                  <a:lnTo>
                    <a:pt x="17858" y="18043"/>
                  </a:lnTo>
                  <a:lnTo>
                    <a:pt x="17594" y="18081"/>
                  </a:lnTo>
                  <a:lnTo>
                    <a:pt x="17356" y="18162"/>
                  </a:lnTo>
                  <a:lnTo>
                    <a:pt x="17136" y="18284"/>
                  </a:lnTo>
                  <a:lnTo>
                    <a:pt x="16945" y="18437"/>
                  </a:lnTo>
                  <a:lnTo>
                    <a:pt x="16781" y="18623"/>
                  </a:lnTo>
                  <a:lnTo>
                    <a:pt x="16647" y="18839"/>
                  </a:lnTo>
                  <a:lnTo>
                    <a:pt x="16556" y="19076"/>
                  </a:lnTo>
                  <a:lnTo>
                    <a:pt x="16409" y="19606"/>
                  </a:lnTo>
                  <a:lnTo>
                    <a:pt x="16318" y="19843"/>
                  </a:lnTo>
                  <a:lnTo>
                    <a:pt x="16192" y="20050"/>
                  </a:lnTo>
                  <a:lnTo>
                    <a:pt x="16037" y="20228"/>
                  </a:lnTo>
                  <a:lnTo>
                    <a:pt x="15855" y="20380"/>
                  </a:lnTo>
                  <a:lnTo>
                    <a:pt x="15652" y="20495"/>
                  </a:lnTo>
                  <a:lnTo>
                    <a:pt x="15435" y="20584"/>
                  </a:lnTo>
                  <a:lnTo>
                    <a:pt x="15197" y="20630"/>
                  </a:lnTo>
                  <a:lnTo>
                    <a:pt x="14960" y="20639"/>
                  </a:lnTo>
                  <a:lnTo>
                    <a:pt x="14722" y="20609"/>
                  </a:lnTo>
                  <a:lnTo>
                    <a:pt x="14475" y="20537"/>
                  </a:lnTo>
                  <a:lnTo>
                    <a:pt x="13956" y="20325"/>
                  </a:lnTo>
                  <a:lnTo>
                    <a:pt x="13740" y="20253"/>
                  </a:lnTo>
                  <a:lnTo>
                    <a:pt x="13519" y="20220"/>
                  </a:lnTo>
                  <a:lnTo>
                    <a:pt x="13294" y="20220"/>
                  </a:lnTo>
                  <a:lnTo>
                    <a:pt x="13073" y="20262"/>
                  </a:lnTo>
                  <a:lnTo>
                    <a:pt x="12866" y="20325"/>
                  </a:lnTo>
                  <a:lnTo>
                    <a:pt x="12671" y="20423"/>
                  </a:lnTo>
                  <a:lnTo>
                    <a:pt x="12489" y="20546"/>
                  </a:lnTo>
                  <a:lnTo>
                    <a:pt x="12325" y="20707"/>
                  </a:lnTo>
                  <a:lnTo>
                    <a:pt x="11953" y="21126"/>
                  </a:lnTo>
                  <a:lnTo>
                    <a:pt x="11771" y="21295"/>
                  </a:lnTo>
                  <a:lnTo>
                    <a:pt x="11564" y="21431"/>
                  </a:lnTo>
                  <a:lnTo>
                    <a:pt x="11343" y="21528"/>
                  </a:lnTo>
                  <a:lnTo>
                    <a:pt x="11114" y="21583"/>
                  </a:lnTo>
                  <a:lnTo>
                    <a:pt x="10880" y="21600"/>
                  </a:lnTo>
                  <a:lnTo>
                    <a:pt x="10642" y="21583"/>
                  </a:lnTo>
                  <a:lnTo>
                    <a:pt x="10413" y="21528"/>
                  </a:lnTo>
                  <a:lnTo>
                    <a:pt x="10188" y="21439"/>
                  </a:lnTo>
                  <a:lnTo>
                    <a:pt x="9985" y="21312"/>
                  </a:lnTo>
                  <a:lnTo>
                    <a:pt x="9803" y="21143"/>
                  </a:lnTo>
                  <a:lnTo>
                    <a:pt x="9422" y="20719"/>
                  </a:lnTo>
                  <a:lnTo>
                    <a:pt x="9258" y="20567"/>
                  </a:lnTo>
                  <a:lnTo>
                    <a:pt x="9067" y="20448"/>
                  </a:lnTo>
                  <a:lnTo>
                    <a:pt x="8873" y="20351"/>
                  </a:lnTo>
                  <a:lnTo>
                    <a:pt x="8656" y="20292"/>
                  </a:lnTo>
                  <a:lnTo>
                    <a:pt x="8444" y="20262"/>
                  </a:lnTo>
                  <a:lnTo>
                    <a:pt x="8220" y="20262"/>
                  </a:lnTo>
                  <a:lnTo>
                    <a:pt x="7999" y="20300"/>
                  </a:lnTo>
                  <a:lnTo>
                    <a:pt x="7783" y="20376"/>
                  </a:lnTo>
                  <a:lnTo>
                    <a:pt x="7263" y="20592"/>
                  </a:lnTo>
                  <a:lnTo>
                    <a:pt x="7026" y="20664"/>
                  </a:lnTo>
                  <a:lnTo>
                    <a:pt x="6779" y="20707"/>
                  </a:lnTo>
                  <a:lnTo>
                    <a:pt x="6541" y="20698"/>
                  </a:lnTo>
                  <a:lnTo>
                    <a:pt x="6303" y="20647"/>
                  </a:lnTo>
                  <a:lnTo>
                    <a:pt x="6078" y="20567"/>
                  </a:lnTo>
                  <a:lnTo>
                    <a:pt x="5875" y="20457"/>
                  </a:lnTo>
                  <a:lnTo>
                    <a:pt x="5693" y="20308"/>
                  </a:lnTo>
                  <a:lnTo>
                    <a:pt x="5537" y="20122"/>
                  </a:lnTo>
                  <a:lnTo>
                    <a:pt x="5403" y="19923"/>
                  </a:lnTo>
                  <a:lnTo>
                    <a:pt x="5312" y="19690"/>
                  </a:lnTo>
                  <a:lnTo>
                    <a:pt x="5165" y="19157"/>
                  </a:lnTo>
                  <a:lnTo>
                    <a:pt x="5066" y="18924"/>
                  </a:lnTo>
                  <a:lnTo>
                    <a:pt x="4936" y="18712"/>
                  </a:lnTo>
                  <a:lnTo>
                    <a:pt x="4763" y="18526"/>
                  </a:lnTo>
                  <a:lnTo>
                    <a:pt x="4564" y="18373"/>
                  </a:lnTo>
                  <a:lnTo>
                    <a:pt x="4339" y="18259"/>
                  </a:lnTo>
                  <a:lnTo>
                    <a:pt x="4101" y="18179"/>
                  </a:lnTo>
                  <a:lnTo>
                    <a:pt x="3846" y="18149"/>
                  </a:lnTo>
                  <a:lnTo>
                    <a:pt x="3279" y="18124"/>
                  </a:lnTo>
                  <a:lnTo>
                    <a:pt x="3033" y="18090"/>
                  </a:lnTo>
                  <a:lnTo>
                    <a:pt x="2790" y="18018"/>
                  </a:lnTo>
                  <a:lnTo>
                    <a:pt x="2578" y="17912"/>
                  </a:lnTo>
                  <a:lnTo>
                    <a:pt x="2388" y="17776"/>
                  </a:lnTo>
                  <a:lnTo>
                    <a:pt x="2224" y="17607"/>
                  </a:lnTo>
                  <a:lnTo>
                    <a:pt x="2094" y="17412"/>
                  </a:lnTo>
                  <a:lnTo>
                    <a:pt x="1994" y="17205"/>
                  </a:lnTo>
                  <a:lnTo>
                    <a:pt x="1929" y="16976"/>
                  </a:lnTo>
                  <a:lnTo>
                    <a:pt x="1903" y="16735"/>
                  </a:lnTo>
                  <a:lnTo>
                    <a:pt x="1929" y="16485"/>
                  </a:lnTo>
                  <a:lnTo>
                    <a:pt x="2020" y="15939"/>
                  </a:lnTo>
                  <a:lnTo>
                    <a:pt x="2042" y="15718"/>
                  </a:lnTo>
                  <a:lnTo>
                    <a:pt x="2025" y="15502"/>
                  </a:lnTo>
                  <a:lnTo>
                    <a:pt x="1977" y="15282"/>
                  </a:lnTo>
                  <a:lnTo>
                    <a:pt x="1895" y="15087"/>
                  </a:lnTo>
                  <a:lnTo>
                    <a:pt x="1778" y="14905"/>
                  </a:lnTo>
                  <a:lnTo>
                    <a:pt x="1640" y="14736"/>
                  </a:lnTo>
                  <a:lnTo>
                    <a:pt x="1475" y="14588"/>
                  </a:lnTo>
                  <a:lnTo>
                    <a:pt x="1285" y="14469"/>
                  </a:lnTo>
                  <a:lnTo>
                    <a:pt x="783" y="14202"/>
                  </a:lnTo>
                  <a:lnTo>
                    <a:pt x="593" y="14080"/>
                  </a:lnTo>
                  <a:lnTo>
                    <a:pt x="428" y="13936"/>
                  </a:lnTo>
                  <a:lnTo>
                    <a:pt x="290" y="13766"/>
                  </a:lnTo>
                  <a:lnTo>
                    <a:pt x="173" y="13580"/>
                  </a:lnTo>
                  <a:lnTo>
                    <a:pt x="99" y="13385"/>
                  </a:lnTo>
                  <a:lnTo>
                    <a:pt x="48" y="13186"/>
                  </a:lnTo>
                  <a:lnTo>
                    <a:pt x="26" y="12966"/>
                  </a:lnTo>
                  <a:lnTo>
                    <a:pt x="43" y="12758"/>
                  </a:lnTo>
                  <a:lnTo>
                    <a:pt x="91" y="12547"/>
                  </a:lnTo>
                  <a:lnTo>
                    <a:pt x="173" y="12348"/>
                  </a:lnTo>
                  <a:lnTo>
                    <a:pt x="290" y="12153"/>
                  </a:lnTo>
                  <a:lnTo>
                    <a:pt x="619" y="11700"/>
                  </a:lnTo>
                  <a:lnTo>
                    <a:pt x="748" y="11484"/>
                  </a:lnTo>
                  <a:lnTo>
                    <a:pt x="839" y="11247"/>
                  </a:lnTo>
                  <a:lnTo>
                    <a:pt x="883" y="10997"/>
                  </a:lnTo>
                  <a:lnTo>
                    <a:pt x="883" y="10756"/>
                  </a:lnTo>
                  <a:lnTo>
                    <a:pt x="831" y="10514"/>
                  </a:lnTo>
                  <a:lnTo>
                    <a:pt x="740" y="10281"/>
                  </a:lnTo>
                  <a:lnTo>
                    <a:pt x="610" y="10053"/>
                  </a:lnTo>
                  <a:lnTo>
                    <a:pt x="273" y="9612"/>
                  </a:lnTo>
                  <a:lnTo>
                    <a:pt x="156" y="9426"/>
                  </a:lnTo>
                  <a:lnTo>
                    <a:pt x="65" y="9214"/>
                  </a:lnTo>
                  <a:lnTo>
                    <a:pt x="17" y="9007"/>
                  </a:lnTo>
                  <a:lnTo>
                    <a:pt x="0" y="8795"/>
                  </a:lnTo>
                  <a:lnTo>
                    <a:pt x="17" y="8587"/>
                  </a:lnTo>
                  <a:lnTo>
                    <a:pt x="56" y="8384"/>
                  </a:lnTo>
                  <a:lnTo>
                    <a:pt x="138" y="8181"/>
                  </a:lnTo>
                  <a:lnTo>
                    <a:pt x="247" y="7999"/>
                  </a:lnTo>
                  <a:lnTo>
                    <a:pt x="381" y="7830"/>
                  </a:lnTo>
                  <a:lnTo>
                    <a:pt x="545" y="7681"/>
                  </a:lnTo>
                  <a:lnTo>
                    <a:pt x="740" y="7554"/>
                  </a:lnTo>
                  <a:lnTo>
                    <a:pt x="1237" y="7288"/>
                  </a:lnTo>
                  <a:lnTo>
                    <a:pt x="1423" y="7156"/>
                  </a:lnTo>
                  <a:lnTo>
                    <a:pt x="1588" y="7012"/>
                  </a:lnTo>
                  <a:lnTo>
                    <a:pt x="1722" y="6843"/>
                  </a:lnTo>
                  <a:lnTo>
                    <a:pt x="1830" y="6657"/>
                  </a:lnTo>
                  <a:lnTo>
                    <a:pt x="1912" y="6458"/>
                  </a:lnTo>
                  <a:lnTo>
                    <a:pt x="1960" y="6237"/>
                  </a:lnTo>
                  <a:lnTo>
                    <a:pt x="1968" y="6021"/>
                  </a:lnTo>
                  <a:lnTo>
                    <a:pt x="1942" y="5793"/>
                  </a:lnTo>
                  <a:lnTo>
                    <a:pt x="1847" y="5255"/>
                  </a:lnTo>
                  <a:lnTo>
                    <a:pt x="1821" y="5014"/>
                  </a:lnTo>
                  <a:lnTo>
                    <a:pt x="1839" y="4768"/>
                  </a:lnTo>
                  <a:lnTo>
                    <a:pt x="1903" y="4544"/>
                  </a:lnTo>
                  <a:lnTo>
                    <a:pt x="1994" y="4328"/>
                  </a:lnTo>
                  <a:lnTo>
                    <a:pt x="2124" y="4133"/>
                  </a:lnTo>
                  <a:lnTo>
                    <a:pt x="2288" y="3963"/>
                  </a:lnTo>
                  <a:lnTo>
                    <a:pt x="2479" y="3819"/>
                  </a:lnTo>
                  <a:lnTo>
                    <a:pt x="2695" y="3714"/>
                  </a:lnTo>
                  <a:lnTo>
                    <a:pt x="2924" y="3633"/>
                  </a:lnTo>
                  <a:lnTo>
                    <a:pt x="3171" y="3599"/>
                  </a:lnTo>
                  <a:lnTo>
                    <a:pt x="3738" y="3565"/>
                  </a:lnTo>
                  <a:lnTo>
                    <a:pt x="3993" y="3527"/>
                  </a:lnTo>
                  <a:lnTo>
                    <a:pt x="4235" y="3447"/>
                  </a:lnTo>
                  <a:lnTo>
                    <a:pt x="4456" y="3324"/>
                  </a:lnTo>
                  <a:lnTo>
                    <a:pt x="4655" y="3172"/>
                  </a:lnTo>
                  <a:lnTo>
                    <a:pt x="4819" y="2977"/>
                  </a:lnTo>
                  <a:lnTo>
                    <a:pt x="4949" y="2769"/>
                  </a:lnTo>
                  <a:lnTo>
                    <a:pt x="5040" y="2528"/>
                  </a:lnTo>
                  <a:lnTo>
                    <a:pt x="5191" y="2003"/>
                  </a:lnTo>
                  <a:lnTo>
                    <a:pt x="5282" y="1770"/>
                  </a:lnTo>
                  <a:lnTo>
                    <a:pt x="5403" y="1558"/>
                  </a:lnTo>
                  <a:lnTo>
                    <a:pt x="5550" y="1380"/>
                  </a:lnTo>
                  <a:lnTo>
                    <a:pt x="5741" y="1228"/>
                  </a:lnTo>
                  <a:lnTo>
                    <a:pt x="5940" y="1105"/>
                  </a:lnTo>
                  <a:lnTo>
                    <a:pt x="6160" y="1025"/>
                  </a:lnTo>
                  <a:lnTo>
                    <a:pt x="6394" y="978"/>
                  </a:lnTo>
                  <a:lnTo>
                    <a:pt x="6640" y="970"/>
                  </a:lnTo>
                  <a:lnTo>
                    <a:pt x="6878" y="995"/>
                  </a:lnTo>
                  <a:lnTo>
                    <a:pt x="7116" y="1076"/>
                  </a:lnTo>
                  <a:lnTo>
                    <a:pt x="7644" y="1283"/>
                  </a:lnTo>
                  <a:lnTo>
                    <a:pt x="7860" y="1347"/>
                  </a:lnTo>
                  <a:lnTo>
                    <a:pt x="8081" y="1380"/>
                  </a:lnTo>
                  <a:lnTo>
                    <a:pt x="8302" y="1380"/>
                  </a:lnTo>
                  <a:lnTo>
                    <a:pt x="8518" y="1347"/>
                  </a:lnTo>
                  <a:lnTo>
                    <a:pt x="8730" y="1283"/>
                  </a:lnTo>
                  <a:lnTo>
                    <a:pt x="8929" y="1186"/>
                  </a:lnTo>
                  <a:lnTo>
                    <a:pt x="9111" y="1059"/>
                  </a:lnTo>
                  <a:lnTo>
                    <a:pt x="9275" y="906"/>
                  </a:lnTo>
                  <a:lnTo>
                    <a:pt x="9647" y="487"/>
                  </a:lnTo>
                  <a:lnTo>
                    <a:pt x="9829" y="318"/>
                  </a:lnTo>
                  <a:lnTo>
                    <a:pt x="10032" y="178"/>
                  </a:lnTo>
                  <a:lnTo>
                    <a:pt x="10248" y="80"/>
                  </a:lnTo>
                  <a:lnTo>
                    <a:pt x="10478" y="25"/>
                  </a:lnTo>
                  <a:lnTo>
                    <a:pt x="10716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89" name="Freeform 423"/>
            <p:cNvSpPr/>
            <p:nvPr/>
          </p:nvSpPr>
          <p:spPr>
            <a:xfrm>
              <a:off x="179779" y="269961"/>
              <a:ext cx="94738" cy="9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68" y="0"/>
                  </a:moveTo>
                  <a:lnTo>
                    <a:pt x="21294" y="10688"/>
                  </a:lnTo>
                  <a:lnTo>
                    <a:pt x="21507" y="11190"/>
                  </a:lnTo>
                  <a:lnTo>
                    <a:pt x="21600" y="11746"/>
                  </a:lnTo>
                  <a:lnTo>
                    <a:pt x="21573" y="12301"/>
                  </a:lnTo>
                  <a:lnTo>
                    <a:pt x="21427" y="12857"/>
                  </a:lnTo>
                  <a:lnTo>
                    <a:pt x="18564" y="19986"/>
                  </a:lnTo>
                  <a:lnTo>
                    <a:pt x="18311" y="20436"/>
                  </a:lnTo>
                  <a:lnTo>
                    <a:pt x="18004" y="20846"/>
                  </a:lnTo>
                  <a:lnTo>
                    <a:pt x="17618" y="21150"/>
                  </a:lnTo>
                  <a:lnTo>
                    <a:pt x="17192" y="21402"/>
                  </a:lnTo>
                  <a:lnTo>
                    <a:pt x="16713" y="21547"/>
                  </a:lnTo>
                  <a:lnTo>
                    <a:pt x="16233" y="21600"/>
                  </a:lnTo>
                  <a:lnTo>
                    <a:pt x="15701" y="21547"/>
                  </a:lnTo>
                  <a:lnTo>
                    <a:pt x="8083" y="20132"/>
                  </a:lnTo>
                  <a:lnTo>
                    <a:pt x="7551" y="19986"/>
                  </a:lnTo>
                  <a:lnTo>
                    <a:pt x="7071" y="19709"/>
                  </a:lnTo>
                  <a:lnTo>
                    <a:pt x="6645" y="19325"/>
                  </a:lnTo>
                  <a:lnTo>
                    <a:pt x="6312" y="18875"/>
                  </a:lnTo>
                  <a:lnTo>
                    <a:pt x="0" y="7460"/>
                  </a:lnTo>
                  <a:lnTo>
                    <a:pt x="413" y="6984"/>
                  </a:lnTo>
                  <a:lnTo>
                    <a:pt x="1705" y="7513"/>
                  </a:lnTo>
                  <a:lnTo>
                    <a:pt x="2836" y="7910"/>
                  </a:lnTo>
                  <a:lnTo>
                    <a:pt x="4035" y="8135"/>
                  </a:lnTo>
                  <a:lnTo>
                    <a:pt x="5247" y="8214"/>
                  </a:lnTo>
                  <a:lnTo>
                    <a:pt x="6365" y="8135"/>
                  </a:lnTo>
                  <a:lnTo>
                    <a:pt x="7457" y="7936"/>
                  </a:lnTo>
                  <a:lnTo>
                    <a:pt x="8523" y="7606"/>
                  </a:lnTo>
                  <a:lnTo>
                    <a:pt x="9508" y="7182"/>
                  </a:lnTo>
                  <a:lnTo>
                    <a:pt x="10454" y="6627"/>
                  </a:lnTo>
                  <a:lnTo>
                    <a:pt x="11306" y="5965"/>
                  </a:lnTo>
                  <a:lnTo>
                    <a:pt x="12092" y="5212"/>
                  </a:lnTo>
                  <a:lnTo>
                    <a:pt x="12784" y="4378"/>
                  </a:lnTo>
                  <a:lnTo>
                    <a:pt x="13383" y="3452"/>
                  </a:lnTo>
                  <a:lnTo>
                    <a:pt x="13876" y="2473"/>
                  </a:lnTo>
                  <a:lnTo>
                    <a:pt x="14222" y="1415"/>
                  </a:lnTo>
                  <a:lnTo>
                    <a:pt x="14609" y="53"/>
                  </a:lnTo>
                  <a:lnTo>
                    <a:pt x="15368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90" name="Freeform 424"/>
            <p:cNvSpPr/>
            <p:nvPr/>
          </p:nvSpPr>
          <p:spPr>
            <a:xfrm>
              <a:off x="16938" y="271480"/>
              <a:ext cx="95556" cy="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94" y="0"/>
                  </a:moveTo>
                  <a:lnTo>
                    <a:pt x="7341" y="40"/>
                  </a:lnTo>
                  <a:lnTo>
                    <a:pt x="7724" y="1397"/>
                  </a:lnTo>
                  <a:lnTo>
                    <a:pt x="8107" y="2445"/>
                  </a:lnTo>
                  <a:lnTo>
                    <a:pt x="8582" y="3452"/>
                  </a:lnTo>
                  <a:lnTo>
                    <a:pt x="9176" y="4339"/>
                  </a:lnTo>
                  <a:lnTo>
                    <a:pt x="9863" y="5185"/>
                  </a:lnTo>
                  <a:lnTo>
                    <a:pt x="10642" y="5937"/>
                  </a:lnTo>
                  <a:lnTo>
                    <a:pt x="11500" y="6596"/>
                  </a:lnTo>
                  <a:lnTo>
                    <a:pt x="12424" y="7133"/>
                  </a:lnTo>
                  <a:lnTo>
                    <a:pt x="13401" y="7576"/>
                  </a:lnTo>
                  <a:lnTo>
                    <a:pt x="14431" y="7899"/>
                  </a:lnTo>
                  <a:lnTo>
                    <a:pt x="15487" y="8113"/>
                  </a:lnTo>
                  <a:lnTo>
                    <a:pt x="16596" y="8154"/>
                  </a:lnTo>
                  <a:lnTo>
                    <a:pt x="17533" y="8113"/>
                  </a:lnTo>
                  <a:lnTo>
                    <a:pt x="18458" y="7979"/>
                  </a:lnTo>
                  <a:lnTo>
                    <a:pt x="19369" y="7724"/>
                  </a:lnTo>
                  <a:lnTo>
                    <a:pt x="20240" y="7388"/>
                  </a:lnTo>
                  <a:lnTo>
                    <a:pt x="21547" y="6851"/>
                  </a:lnTo>
                  <a:lnTo>
                    <a:pt x="21600" y="6904"/>
                  </a:lnTo>
                  <a:lnTo>
                    <a:pt x="15170" y="18833"/>
                  </a:lnTo>
                  <a:lnTo>
                    <a:pt x="14840" y="19290"/>
                  </a:lnTo>
                  <a:lnTo>
                    <a:pt x="14431" y="19679"/>
                  </a:lnTo>
                  <a:lnTo>
                    <a:pt x="13929" y="19961"/>
                  </a:lnTo>
                  <a:lnTo>
                    <a:pt x="13401" y="20109"/>
                  </a:lnTo>
                  <a:lnTo>
                    <a:pt x="5862" y="21546"/>
                  </a:lnTo>
                  <a:lnTo>
                    <a:pt x="5360" y="21600"/>
                  </a:lnTo>
                  <a:lnTo>
                    <a:pt x="4859" y="21519"/>
                  </a:lnTo>
                  <a:lnTo>
                    <a:pt x="4410" y="21372"/>
                  </a:lnTo>
                  <a:lnTo>
                    <a:pt x="3974" y="21130"/>
                  </a:lnTo>
                  <a:lnTo>
                    <a:pt x="3604" y="20834"/>
                  </a:lnTo>
                  <a:lnTo>
                    <a:pt x="3274" y="20418"/>
                  </a:lnTo>
                  <a:lnTo>
                    <a:pt x="3050" y="19961"/>
                  </a:lnTo>
                  <a:lnTo>
                    <a:pt x="185" y="12721"/>
                  </a:lnTo>
                  <a:lnTo>
                    <a:pt x="26" y="12157"/>
                  </a:lnTo>
                  <a:lnTo>
                    <a:pt x="0" y="11593"/>
                  </a:lnTo>
                  <a:lnTo>
                    <a:pt x="106" y="11028"/>
                  </a:lnTo>
                  <a:lnTo>
                    <a:pt x="304" y="10518"/>
                  </a:lnTo>
                  <a:lnTo>
                    <a:pt x="5994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  <p:sp>
          <p:nvSpPr>
            <p:cNvPr id="93" name="Freeform 425"/>
            <p:cNvSpPr/>
            <p:nvPr/>
          </p:nvSpPr>
          <p:spPr>
            <a:xfrm>
              <a:off x="80018" y="74762"/>
              <a:ext cx="126045" cy="1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6" y="0"/>
                  </a:moveTo>
                  <a:lnTo>
                    <a:pt x="12047" y="0"/>
                  </a:lnTo>
                  <a:lnTo>
                    <a:pt x="12237" y="39"/>
                  </a:lnTo>
                  <a:lnTo>
                    <a:pt x="12467" y="68"/>
                  </a:lnTo>
                  <a:lnTo>
                    <a:pt x="12698" y="126"/>
                  </a:lnTo>
                  <a:lnTo>
                    <a:pt x="12928" y="223"/>
                  </a:lnTo>
                  <a:lnTo>
                    <a:pt x="13158" y="329"/>
                  </a:lnTo>
                  <a:lnTo>
                    <a:pt x="13389" y="475"/>
                  </a:lnTo>
                  <a:lnTo>
                    <a:pt x="13599" y="659"/>
                  </a:lnTo>
                  <a:lnTo>
                    <a:pt x="13789" y="862"/>
                  </a:lnTo>
                  <a:lnTo>
                    <a:pt x="13959" y="1124"/>
                  </a:lnTo>
                  <a:lnTo>
                    <a:pt x="14110" y="1415"/>
                  </a:lnTo>
                  <a:lnTo>
                    <a:pt x="14220" y="1773"/>
                  </a:lnTo>
                  <a:lnTo>
                    <a:pt x="14280" y="2161"/>
                  </a:lnTo>
                  <a:lnTo>
                    <a:pt x="14320" y="2597"/>
                  </a:lnTo>
                  <a:lnTo>
                    <a:pt x="14280" y="3101"/>
                  </a:lnTo>
                  <a:lnTo>
                    <a:pt x="14210" y="3653"/>
                  </a:lnTo>
                  <a:lnTo>
                    <a:pt x="14070" y="4264"/>
                  </a:lnTo>
                  <a:lnTo>
                    <a:pt x="13859" y="4942"/>
                  </a:lnTo>
                  <a:lnTo>
                    <a:pt x="13629" y="5611"/>
                  </a:lnTo>
                  <a:lnTo>
                    <a:pt x="13479" y="6202"/>
                  </a:lnTo>
                  <a:lnTo>
                    <a:pt x="13349" y="6696"/>
                  </a:lnTo>
                  <a:lnTo>
                    <a:pt x="13268" y="7122"/>
                  </a:lnTo>
                  <a:lnTo>
                    <a:pt x="13228" y="7491"/>
                  </a:lnTo>
                  <a:lnTo>
                    <a:pt x="13218" y="7791"/>
                  </a:lnTo>
                  <a:lnTo>
                    <a:pt x="13218" y="8033"/>
                  </a:lnTo>
                  <a:lnTo>
                    <a:pt x="13248" y="8217"/>
                  </a:lnTo>
                  <a:lnTo>
                    <a:pt x="13308" y="8363"/>
                  </a:lnTo>
                  <a:lnTo>
                    <a:pt x="13389" y="8469"/>
                  </a:lnTo>
                  <a:lnTo>
                    <a:pt x="13459" y="8547"/>
                  </a:lnTo>
                  <a:lnTo>
                    <a:pt x="13539" y="8586"/>
                  </a:lnTo>
                  <a:lnTo>
                    <a:pt x="13609" y="8605"/>
                  </a:lnTo>
                  <a:lnTo>
                    <a:pt x="13769" y="8605"/>
                  </a:lnTo>
                  <a:lnTo>
                    <a:pt x="13809" y="8586"/>
                  </a:lnTo>
                  <a:lnTo>
                    <a:pt x="13839" y="8586"/>
                  </a:lnTo>
                  <a:lnTo>
                    <a:pt x="13859" y="8566"/>
                  </a:lnTo>
                  <a:lnTo>
                    <a:pt x="14340" y="8469"/>
                  </a:lnTo>
                  <a:lnTo>
                    <a:pt x="14801" y="8382"/>
                  </a:lnTo>
                  <a:lnTo>
                    <a:pt x="14851" y="8382"/>
                  </a:lnTo>
                  <a:lnTo>
                    <a:pt x="15001" y="8343"/>
                  </a:lnTo>
                  <a:lnTo>
                    <a:pt x="15251" y="8305"/>
                  </a:lnTo>
                  <a:lnTo>
                    <a:pt x="15562" y="8247"/>
                  </a:lnTo>
                  <a:lnTo>
                    <a:pt x="15942" y="8198"/>
                  </a:lnTo>
                  <a:lnTo>
                    <a:pt x="16383" y="8159"/>
                  </a:lnTo>
                  <a:lnTo>
                    <a:pt x="16853" y="8101"/>
                  </a:lnTo>
                  <a:lnTo>
                    <a:pt x="17354" y="8082"/>
                  </a:lnTo>
                  <a:lnTo>
                    <a:pt x="17865" y="8082"/>
                  </a:lnTo>
                  <a:lnTo>
                    <a:pt x="18386" y="8121"/>
                  </a:lnTo>
                  <a:lnTo>
                    <a:pt x="18876" y="8179"/>
                  </a:lnTo>
                  <a:lnTo>
                    <a:pt x="19377" y="8266"/>
                  </a:lnTo>
                  <a:lnTo>
                    <a:pt x="19808" y="8402"/>
                  </a:lnTo>
                  <a:lnTo>
                    <a:pt x="20208" y="8605"/>
                  </a:lnTo>
                  <a:lnTo>
                    <a:pt x="20559" y="8838"/>
                  </a:lnTo>
                  <a:lnTo>
                    <a:pt x="20839" y="9157"/>
                  </a:lnTo>
                  <a:lnTo>
                    <a:pt x="21029" y="9468"/>
                  </a:lnTo>
                  <a:lnTo>
                    <a:pt x="21149" y="9787"/>
                  </a:lnTo>
                  <a:lnTo>
                    <a:pt x="21179" y="10097"/>
                  </a:lnTo>
                  <a:lnTo>
                    <a:pt x="21179" y="10388"/>
                  </a:lnTo>
                  <a:lnTo>
                    <a:pt x="21149" y="10669"/>
                  </a:lnTo>
                  <a:lnTo>
                    <a:pt x="21069" y="10911"/>
                  </a:lnTo>
                  <a:lnTo>
                    <a:pt x="20989" y="11115"/>
                  </a:lnTo>
                  <a:lnTo>
                    <a:pt x="20919" y="11260"/>
                  </a:lnTo>
                  <a:lnTo>
                    <a:pt x="20859" y="11367"/>
                  </a:lnTo>
                  <a:lnTo>
                    <a:pt x="20839" y="11386"/>
                  </a:lnTo>
                  <a:lnTo>
                    <a:pt x="20859" y="11425"/>
                  </a:lnTo>
                  <a:lnTo>
                    <a:pt x="20939" y="11503"/>
                  </a:lnTo>
                  <a:lnTo>
                    <a:pt x="21049" y="11629"/>
                  </a:lnTo>
                  <a:lnTo>
                    <a:pt x="21179" y="11793"/>
                  </a:lnTo>
                  <a:lnTo>
                    <a:pt x="21320" y="11997"/>
                  </a:lnTo>
                  <a:lnTo>
                    <a:pt x="21430" y="12239"/>
                  </a:lnTo>
                  <a:lnTo>
                    <a:pt x="21530" y="12520"/>
                  </a:lnTo>
                  <a:lnTo>
                    <a:pt x="21600" y="12830"/>
                  </a:lnTo>
                  <a:lnTo>
                    <a:pt x="21600" y="13160"/>
                  </a:lnTo>
                  <a:lnTo>
                    <a:pt x="21550" y="13528"/>
                  </a:lnTo>
                  <a:lnTo>
                    <a:pt x="21390" y="13906"/>
                  </a:lnTo>
                  <a:lnTo>
                    <a:pt x="21169" y="14303"/>
                  </a:lnTo>
                  <a:lnTo>
                    <a:pt x="20819" y="14710"/>
                  </a:lnTo>
                  <a:lnTo>
                    <a:pt x="20899" y="14865"/>
                  </a:lnTo>
                  <a:lnTo>
                    <a:pt x="20959" y="15030"/>
                  </a:lnTo>
                  <a:lnTo>
                    <a:pt x="21029" y="15233"/>
                  </a:lnTo>
                  <a:lnTo>
                    <a:pt x="21089" y="15505"/>
                  </a:lnTo>
                  <a:lnTo>
                    <a:pt x="21129" y="15805"/>
                  </a:lnTo>
                  <a:lnTo>
                    <a:pt x="21129" y="16135"/>
                  </a:lnTo>
                  <a:lnTo>
                    <a:pt x="21069" y="16483"/>
                  </a:lnTo>
                  <a:lnTo>
                    <a:pt x="20939" y="16871"/>
                  </a:lnTo>
                  <a:lnTo>
                    <a:pt x="20709" y="17239"/>
                  </a:lnTo>
                  <a:lnTo>
                    <a:pt x="20378" y="17627"/>
                  </a:lnTo>
                  <a:lnTo>
                    <a:pt x="19948" y="18005"/>
                  </a:lnTo>
                  <a:lnTo>
                    <a:pt x="19948" y="18015"/>
                  </a:lnTo>
                  <a:lnTo>
                    <a:pt x="19978" y="18111"/>
                  </a:lnTo>
                  <a:lnTo>
                    <a:pt x="19998" y="18237"/>
                  </a:lnTo>
                  <a:lnTo>
                    <a:pt x="20018" y="18402"/>
                  </a:lnTo>
                  <a:lnTo>
                    <a:pt x="20038" y="18606"/>
                  </a:lnTo>
                  <a:lnTo>
                    <a:pt x="20038" y="18829"/>
                  </a:lnTo>
                  <a:lnTo>
                    <a:pt x="19998" y="19090"/>
                  </a:lnTo>
                  <a:lnTo>
                    <a:pt x="19948" y="19352"/>
                  </a:lnTo>
                  <a:lnTo>
                    <a:pt x="19828" y="19623"/>
                  </a:lnTo>
                  <a:lnTo>
                    <a:pt x="19657" y="19904"/>
                  </a:lnTo>
                  <a:lnTo>
                    <a:pt x="19447" y="20176"/>
                  </a:lnTo>
                  <a:lnTo>
                    <a:pt x="19167" y="20437"/>
                  </a:lnTo>
                  <a:lnTo>
                    <a:pt x="18786" y="20679"/>
                  </a:lnTo>
                  <a:lnTo>
                    <a:pt x="18345" y="20922"/>
                  </a:lnTo>
                  <a:lnTo>
                    <a:pt x="17785" y="21106"/>
                  </a:lnTo>
                  <a:lnTo>
                    <a:pt x="17144" y="21271"/>
                  </a:lnTo>
                  <a:lnTo>
                    <a:pt x="16473" y="21377"/>
                  </a:lnTo>
                  <a:lnTo>
                    <a:pt x="15732" y="21435"/>
                  </a:lnTo>
                  <a:lnTo>
                    <a:pt x="14951" y="21455"/>
                  </a:lnTo>
                  <a:lnTo>
                    <a:pt x="14170" y="21435"/>
                  </a:lnTo>
                  <a:lnTo>
                    <a:pt x="13389" y="21377"/>
                  </a:lnTo>
                  <a:lnTo>
                    <a:pt x="12317" y="21377"/>
                  </a:lnTo>
                  <a:lnTo>
                    <a:pt x="11286" y="21358"/>
                  </a:lnTo>
                  <a:lnTo>
                    <a:pt x="10294" y="21329"/>
                  </a:lnTo>
                  <a:lnTo>
                    <a:pt x="9383" y="21271"/>
                  </a:lnTo>
                  <a:lnTo>
                    <a:pt x="8902" y="21174"/>
                  </a:lnTo>
                  <a:lnTo>
                    <a:pt x="8482" y="21009"/>
                  </a:lnTo>
                  <a:lnTo>
                    <a:pt x="8081" y="20767"/>
                  </a:lnTo>
                  <a:lnTo>
                    <a:pt x="7761" y="20476"/>
                  </a:lnTo>
                  <a:lnTo>
                    <a:pt x="7450" y="20146"/>
                  </a:lnTo>
                  <a:lnTo>
                    <a:pt x="7190" y="19759"/>
                  </a:lnTo>
                  <a:lnTo>
                    <a:pt x="6980" y="19352"/>
                  </a:lnTo>
                  <a:lnTo>
                    <a:pt x="6789" y="18925"/>
                  </a:lnTo>
                  <a:lnTo>
                    <a:pt x="6639" y="18480"/>
                  </a:lnTo>
                  <a:lnTo>
                    <a:pt x="6499" y="18034"/>
                  </a:lnTo>
                  <a:lnTo>
                    <a:pt x="6409" y="17598"/>
                  </a:lnTo>
                  <a:lnTo>
                    <a:pt x="6309" y="17171"/>
                  </a:lnTo>
                  <a:lnTo>
                    <a:pt x="6259" y="16764"/>
                  </a:lnTo>
                  <a:lnTo>
                    <a:pt x="6219" y="16396"/>
                  </a:lnTo>
                  <a:lnTo>
                    <a:pt x="6179" y="16057"/>
                  </a:lnTo>
                  <a:lnTo>
                    <a:pt x="6159" y="15786"/>
                  </a:lnTo>
                  <a:lnTo>
                    <a:pt x="6159" y="15563"/>
                  </a:lnTo>
                  <a:lnTo>
                    <a:pt x="6139" y="15437"/>
                  </a:lnTo>
                  <a:lnTo>
                    <a:pt x="6139" y="15359"/>
                  </a:lnTo>
                  <a:lnTo>
                    <a:pt x="6139" y="19865"/>
                  </a:lnTo>
                  <a:lnTo>
                    <a:pt x="6118" y="20253"/>
                  </a:lnTo>
                  <a:lnTo>
                    <a:pt x="6078" y="20563"/>
                  </a:lnTo>
                  <a:lnTo>
                    <a:pt x="6008" y="20825"/>
                  </a:lnTo>
                  <a:lnTo>
                    <a:pt x="5908" y="21009"/>
                  </a:lnTo>
                  <a:lnTo>
                    <a:pt x="5838" y="21154"/>
                  </a:lnTo>
                  <a:lnTo>
                    <a:pt x="5758" y="21232"/>
                  </a:lnTo>
                  <a:lnTo>
                    <a:pt x="5718" y="21290"/>
                  </a:lnTo>
                  <a:lnTo>
                    <a:pt x="5397" y="21455"/>
                  </a:lnTo>
                  <a:lnTo>
                    <a:pt x="5057" y="21561"/>
                  </a:lnTo>
                  <a:lnTo>
                    <a:pt x="4666" y="21600"/>
                  </a:lnTo>
                  <a:lnTo>
                    <a:pt x="1873" y="21600"/>
                  </a:lnTo>
                  <a:lnTo>
                    <a:pt x="1452" y="21542"/>
                  </a:lnTo>
                  <a:lnTo>
                    <a:pt x="1051" y="21416"/>
                  </a:lnTo>
                  <a:lnTo>
                    <a:pt x="701" y="21193"/>
                  </a:lnTo>
                  <a:lnTo>
                    <a:pt x="421" y="20922"/>
                  </a:lnTo>
                  <a:lnTo>
                    <a:pt x="190" y="20583"/>
                  </a:lnTo>
                  <a:lnTo>
                    <a:pt x="60" y="20195"/>
                  </a:lnTo>
                  <a:lnTo>
                    <a:pt x="0" y="19788"/>
                  </a:lnTo>
                  <a:lnTo>
                    <a:pt x="0" y="12539"/>
                  </a:lnTo>
                  <a:lnTo>
                    <a:pt x="60" y="12132"/>
                  </a:lnTo>
                  <a:lnTo>
                    <a:pt x="190" y="11745"/>
                  </a:lnTo>
                  <a:lnTo>
                    <a:pt x="401" y="11406"/>
                  </a:lnTo>
                  <a:lnTo>
                    <a:pt x="701" y="11134"/>
                  </a:lnTo>
                  <a:lnTo>
                    <a:pt x="1051" y="10911"/>
                  </a:lnTo>
                  <a:lnTo>
                    <a:pt x="1452" y="10776"/>
                  </a:lnTo>
                  <a:lnTo>
                    <a:pt x="1873" y="10727"/>
                  </a:lnTo>
                  <a:lnTo>
                    <a:pt x="4666" y="10727"/>
                  </a:lnTo>
                  <a:lnTo>
                    <a:pt x="5127" y="10776"/>
                  </a:lnTo>
                  <a:lnTo>
                    <a:pt x="5528" y="10931"/>
                  </a:lnTo>
                  <a:lnTo>
                    <a:pt x="5888" y="11173"/>
                  </a:lnTo>
                  <a:lnTo>
                    <a:pt x="6048" y="10795"/>
                  </a:lnTo>
                  <a:lnTo>
                    <a:pt x="6259" y="10388"/>
                  </a:lnTo>
                  <a:lnTo>
                    <a:pt x="6539" y="9952"/>
                  </a:lnTo>
                  <a:lnTo>
                    <a:pt x="6900" y="9506"/>
                  </a:lnTo>
                  <a:lnTo>
                    <a:pt x="7250" y="9216"/>
                  </a:lnTo>
                  <a:lnTo>
                    <a:pt x="7611" y="8857"/>
                  </a:lnTo>
                  <a:lnTo>
                    <a:pt x="7951" y="8440"/>
                  </a:lnTo>
                  <a:lnTo>
                    <a:pt x="8292" y="7956"/>
                  </a:lnTo>
                  <a:lnTo>
                    <a:pt x="8622" y="7442"/>
                  </a:lnTo>
                  <a:lnTo>
                    <a:pt x="8942" y="6900"/>
                  </a:lnTo>
                  <a:lnTo>
                    <a:pt x="9243" y="6347"/>
                  </a:lnTo>
                  <a:lnTo>
                    <a:pt x="9553" y="5795"/>
                  </a:lnTo>
                  <a:lnTo>
                    <a:pt x="9824" y="5243"/>
                  </a:lnTo>
                  <a:lnTo>
                    <a:pt x="10084" y="4690"/>
                  </a:lnTo>
                  <a:lnTo>
                    <a:pt x="10314" y="4167"/>
                  </a:lnTo>
                  <a:lnTo>
                    <a:pt x="10545" y="3692"/>
                  </a:lnTo>
                  <a:lnTo>
                    <a:pt x="10715" y="3246"/>
                  </a:lnTo>
                  <a:lnTo>
                    <a:pt x="10885" y="2878"/>
                  </a:lnTo>
                  <a:lnTo>
                    <a:pt x="11005" y="2568"/>
                  </a:lnTo>
                  <a:lnTo>
                    <a:pt x="11095" y="2326"/>
                  </a:lnTo>
                  <a:lnTo>
                    <a:pt x="11155" y="2180"/>
                  </a:lnTo>
                  <a:lnTo>
                    <a:pt x="11176" y="2122"/>
                  </a:lnTo>
                  <a:lnTo>
                    <a:pt x="11176" y="2083"/>
                  </a:lnTo>
                  <a:lnTo>
                    <a:pt x="11155" y="1957"/>
                  </a:lnTo>
                  <a:lnTo>
                    <a:pt x="11135" y="1793"/>
                  </a:lnTo>
                  <a:lnTo>
                    <a:pt x="11135" y="1570"/>
                  </a:lnTo>
                  <a:lnTo>
                    <a:pt x="11115" y="1328"/>
                  </a:lnTo>
                  <a:lnTo>
                    <a:pt x="11135" y="1066"/>
                  </a:lnTo>
                  <a:lnTo>
                    <a:pt x="11176" y="795"/>
                  </a:lnTo>
                  <a:lnTo>
                    <a:pt x="11226" y="552"/>
                  </a:lnTo>
                  <a:lnTo>
                    <a:pt x="11306" y="329"/>
                  </a:lnTo>
                  <a:lnTo>
                    <a:pt x="11456" y="165"/>
                  </a:lnTo>
                  <a:lnTo>
                    <a:pt x="11626" y="39"/>
                  </a:lnTo>
                  <a:lnTo>
                    <a:pt x="11856" y="0"/>
                  </a:lnTo>
                  <a:close/>
                </a:path>
              </a:pathLst>
            </a:custGeom>
            <a:grpFill/>
            <a:ln w="12700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/>
              <a:endParaRPr sz="1351">
                <a:solidFill>
                  <a:prstClr val="black"/>
                </a:solidFill>
              </a:endParaRPr>
            </a:p>
          </p:txBody>
        </p:sp>
      </p:grpSp>
      <p:pic>
        <p:nvPicPr>
          <p:cNvPr id="64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10746" y="-19905"/>
            <a:ext cx="12217988" cy="9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492;p11"/>
          <p:cNvSpPr txBox="1"/>
          <p:nvPr/>
        </p:nvSpPr>
        <p:spPr>
          <a:xfrm>
            <a:off x="1506000" y="243290"/>
            <a:ext cx="960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914354"/>
            <a:r>
              <a:rPr lang="ru-RU" sz="24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ЗАДАЧИ КОРПОРАЦИИ</a:t>
            </a:r>
            <a:endParaRPr sz="24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7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232" y="100546"/>
            <a:ext cx="852107" cy="681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57242" y="216788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7" name="Google Shape;494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794384" y="455360"/>
            <a:ext cx="591942" cy="122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11290" y="915583"/>
            <a:ext cx="10110003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2"/>
          <p:cNvSpPr/>
          <p:nvPr/>
        </p:nvSpPr>
        <p:spPr>
          <a:xfrm>
            <a:off x="7289152" y="4505220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7969897" y="4106747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7854691" y="1643057"/>
            <a:ext cx="151065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13,5%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12"/>
          <p:cNvSpPr/>
          <p:nvPr/>
        </p:nvSpPr>
        <p:spPr>
          <a:xfrm>
            <a:off x="7578980" y="1789709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8183852" y="4947102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1" name="Google Shape;561;p12"/>
          <p:cNvSpPr/>
          <p:nvPr/>
        </p:nvSpPr>
        <p:spPr>
          <a:xfrm>
            <a:off x="8298865" y="5303080"/>
            <a:ext cx="9577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0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1067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2" name="Google Shape;562;p12"/>
          <p:cNvSpPr/>
          <p:nvPr/>
        </p:nvSpPr>
        <p:spPr>
          <a:xfrm>
            <a:off x="7512646" y="5034965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3" name="Google Shape;563;p12"/>
          <p:cNvSpPr txBox="1"/>
          <p:nvPr/>
        </p:nvSpPr>
        <p:spPr>
          <a:xfrm>
            <a:off x="8183852" y="5561919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12"/>
          <p:cNvSpPr/>
          <p:nvPr/>
        </p:nvSpPr>
        <p:spPr>
          <a:xfrm>
            <a:off x="7620807" y="4142374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7" name="Google Shape;567;p12"/>
          <p:cNvSpPr/>
          <p:nvPr/>
        </p:nvSpPr>
        <p:spPr>
          <a:xfrm>
            <a:off x="8290592" y="5877747"/>
            <a:ext cx="957700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067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1067" ker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12"/>
          <p:cNvSpPr/>
          <p:nvPr/>
        </p:nvSpPr>
        <p:spPr>
          <a:xfrm>
            <a:off x="7527803" y="5689646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1121694" y="5250599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 rot="-5400000" flipH="1">
            <a:off x="1049707" y="3590804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7616839" y="367363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564;p12"/>
          <p:cNvSpPr/>
          <p:nvPr/>
        </p:nvSpPr>
        <p:spPr>
          <a:xfrm>
            <a:off x="511751" y="1019439"/>
            <a:ext cx="7342940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ПРЕДОСТАВЛЕНИЕ ЗЕМЛИ </a:t>
            </a:r>
            <a:b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6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В АРЕНДУ БЕЗ ПРОВЕДЕНИЯ </a:t>
            </a:r>
            <a:r>
              <a:rPr lang="ru-RU" sz="16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ТОРГОВ:</a:t>
            </a:r>
            <a:endParaRPr sz="16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55;p12"/>
          <p:cNvSpPr txBox="1"/>
          <p:nvPr/>
        </p:nvSpPr>
        <p:spPr>
          <a:xfrm>
            <a:off x="472693" y="2305059"/>
            <a:ext cx="703995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- Для масштабных инвестиционных проектов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55;p12"/>
          <p:cNvSpPr txBox="1"/>
          <p:nvPr/>
        </p:nvSpPr>
        <p:spPr>
          <a:xfrm>
            <a:off x="472690" y="4724994"/>
            <a:ext cx="7039953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- Для проектов, предусматривающих выпуск импортозамещающей продукции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55;p12"/>
          <p:cNvSpPr txBox="1"/>
          <p:nvPr/>
        </p:nvSpPr>
        <p:spPr>
          <a:xfrm>
            <a:off x="439764" y="2914772"/>
            <a:ext cx="7039953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- При создании индустриальных (промышленных) парков и технопарков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2" name="Picture 4" descr="https://ritm.ru/upload/medialibrary/f9b/kisspng-gps-navigation-systems-computer-icons-global-posit-gps-location-map-5b0d3a3312d4d3.4568963115275935230772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07" y="2564743"/>
            <a:ext cx="2902449" cy="208502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9764" y="3633049"/>
            <a:ext cx="1171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Закон Саратовской области от 30 сентября 2014 г. </a:t>
            </a:r>
            <a:r>
              <a:rPr lang="ru-RU" dirty="0" smtClean="0"/>
              <a:t>№</a:t>
            </a:r>
            <a:r>
              <a:rPr lang="ru-RU" dirty="0"/>
              <a:t> </a:t>
            </a:r>
            <a:r>
              <a:rPr lang="ru-RU" dirty="0" smtClean="0"/>
              <a:t>122-ЗСО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764" y="5327137"/>
            <a:ext cx="998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Саратовской области от 30 декабря 2022 г. </a:t>
            </a:r>
            <a:r>
              <a:rPr lang="ru-RU" dirty="0" smtClean="0"/>
              <a:t>№ 1355-П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2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-18758" y="77032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6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5513303" y="2851086"/>
            <a:ext cx="5204587" cy="278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1" y="915583"/>
            <a:ext cx="12227641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657392" y="4327104"/>
            <a:ext cx="6234075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ставки налога на прибыль в рамках РИП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12"/>
          <p:cNvSpPr txBox="1"/>
          <p:nvPr/>
        </p:nvSpPr>
        <p:spPr>
          <a:xfrm>
            <a:off x="713899" y="2613437"/>
            <a:ext cx="5929275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ставки налога на имущество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12"/>
          <p:cNvSpPr txBox="1"/>
          <p:nvPr/>
        </p:nvSpPr>
        <p:spPr>
          <a:xfrm>
            <a:off x="7736062" y="3916419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10%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9" name="Google Shape;549;p12"/>
          <p:cNvSpPr txBox="1"/>
          <p:nvPr/>
        </p:nvSpPr>
        <p:spPr>
          <a:xfrm>
            <a:off x="7746539" y="2383357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0,1%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12"/>
          <p:cNvSpPr/>
          <p:nvPr/>
        </p:nvSpPr>
        <p:spPr>
          <a:xfrm>
            <a:off x="6939168" y="2456115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12"/>
          <p:cNvSpPr txBox="1"/>
          <p:nvPr/>
        </p:nvSpPr>
        <p:spPr>
          <a:xfrm>
            <a:off x="687503" y="3476818"/>
            <a:ext cx="613034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Освобождение от уплаты транспортного налога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3" name="Google Shape;553;p12"/>
          <p:cNvSpPr/>
          <p:nvPr/>
        </p:nvSpPr>
        <p:spPr>
          <a:xfrm>
            <a:off x="7969973" y="2777311"/>
            <a:ext cx="619401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лет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Google Shape;555;p12"/>
          <p:cNvSpPr txBox="1"/>
          <p:nvPr/>
        </p:nvSpPr>
        <p:spPr>
          <a:xfrm>
            <a:off x="723432" y="1755291"/>
            <a:ext cx="7039953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Снижение региональной ставки налога на прибыль</a:t>
            </a:r>
            <a:endParaRPr sz="1600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12"/>
          <p:cNvSpPr txBox="1"/>
          <p:nvPr/>
        </p:nvSpPr>
        <p:spPr>
          <a:xfrm>
            <a:off x="7616839" y="1670240"/>
            <a:ext cx="151065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13,5%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12"/>
          <p:cNvSpPr/>
          <p:nvPr/>
        </p:nvSpPr>
        <p:spPr>
          <a:xfrm>
            <a:off x="6918873" y="175626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Google Shape;559;p12"/>
          <p:cNvSpPr/>
          <p:nvPr/>
        </p:nvSpPr>
        <p:spPr>
          <a:xfrm>
            <a:off x="605929" y="5124404"/>
            <a:ext cx="7374961" cy="62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495288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Инвестиционный  налоговый вычет </a:t>
            </a:r>
            <a:endParaRPr sz="1867" kern="0" dirty="0">
              <a:cs typeface="Arial"/>
              <a:sym typeface="Arial"/>
            </a:endParaRPr>
          </a:p>
          <a:p>
            <a:pPr marR="495288">
              <a:spcBef>
                <a:spcPts val="133"/>
              </a:spcBef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по налогу на прибыль</a:t>
            </a:r>
            <a:endParaRPr sz="1600" b="1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9903593" y="4898976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12"/>
          <p:cNvSpPr/>
          <p:nvPr/>
        </p:nvSpPr>
        <p:spPr>
          <a:xfrm>
            <a:off x="7013883" y="4302188"/>
            <a:ext cx="889108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2" name="Google Shape;572;p12"/>
          <p:cNvSpPr/>
          <p:nvPr/>
        </p:nvSpPr>
        <p:spPr>
          <a:xfrm rot="-5400000" flipH="1">
            <a:off x="1810206" y="1169351"/>
            <a:ext cx="229823" cy="2362221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2420300" y="2216483"/>
            <a:ext cx="277415" cy="367114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 rot="-5400000" flipH="1">
            <a:off x="1994104" y="1823024"/>
            <a:ext cx="229052" cy="2770395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 rot="-5400000" flipH="1">
            <a:off x="3030177" y="3445981"/>
            <a:ext cx="447383" cy="5060875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360930" y="1150411"/>
            <a:ext cx="9496291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НАЛОГОВЫЕ ЛЬГОТЫ ПРИ РЕАЛИЗАЦИИ ПРОЕКТОВ</a:t>
            </a:r>
            <a:endParaRPr lang="ru-RU" sz="16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8" name="Google Shape;578;p12"/>
          <p:cNvSpPr/>
          <p:nvPr/>
        </p:nvSpPr>
        <p:spPr>
          <a:xfrm flipH="1">
            <a:off x="3106228" y="6381020"/>
            <a:ext cx="1163679" cy="415823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 rot="-5400000" flipH="1">
            <a:off x="2791723" y="2663476"/>
            <a:ext cx="276556" cy="4485000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 txBox="1"/>
          <p:nvPr/>
        </p:nvSpPr>
        <p:spPr>
          <a:xfrm>
            <a:off x="7701098" y="3194829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dirty="0">
                <a:sym typeface="Tahoma"/>
              </a:rPr>
              <a:t>0%</a:t>
            </a:r>
            <a:endParaRPr dirty="0">
              <a:sym typeface="Tahoma"/>
            </a:endParaRPr>
          </a:p>
        </p:txBody>
      </p:sp>
      <p:pic>
        <p:nvPicPr>
          <p:cNvPr id="49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8299555" y="2933313"/>
            <a:ext cx="5204587" cy="26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50;p12"/>
          <p:cNvSpPr/>
          <p:nvPr/>
        </p:nvSpPr>
        <p:spPr>
          <a:xfrm>
            <a:off x="9635406" y="1755291"/>
            <a:ext cx="2571836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20 млн. руб.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16 муниципальных районов 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50;p12"/>
          <p:cNvSpPr/>
          <p:nvPr/>
        </p:nvSpPr>
        <p:spPr>
          <a:xfrm>
            <a:off x="9998611" y="2625604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58" name="Google Shape;545;p12"/>
          <p:cNvSpPr/>
          <p:nvPr/>
        </p:nvSpPr>
        <p:spPr>
          <a:xfrm>
            <a:off x="7193754" y="2014975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545;p12"/>
          <p:cNvSpPr/>
          <p:nvPr/>
        </p:nvSpPr>
        <p:spPr>
          <a:xfrm>
            <a:off x="7216356" y="3512403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550;p12"/>
          <p:cNvSpPr/>
          <p:nvPr/>
        </p:nvSpPr>
        <p:spPr>
          <a:xfrm>
            <a:off x="9976747" y="3473733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70" name="Google Shape;550;p12"/>
          <p:cNvSpPr/>
          <p:nvPr/>
        </p:nvSpPr>
        <p:spPr>
          <a:xfrm>
            <a:off x="9976747" y="4483101"/>
            <a:ext cx="20024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 50 млн. руб. </a:t>
            </a:r>
          </a:p>
        </p:txBody>
      </p:sp>
      <p:sp>
        <p:nvSpPr>
          <p:cNvPr id="71" name="Google Shape;565;p12"/>
          <p:cNvSpPr/>
          <p:nvPr/>
        </p:nvSpPr>
        <p:spPr>
          <a:xfrm>
            <a:off x="6898784" y="4751041"/>
            <a:ext cx="116368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544;p12"/>
          <p:cNvSpPr txBox="1"/>
          <p:nvPr/>
        </p:nvSpPr>
        <p:spPr>
          <a:xfrm>
            <a:off x="7738940" y="455488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545;p12"/>
          <p:cNvSpPr/>
          <p:nvPr/>
        </p:nvSpPr>
        <p:spPr>
          <a:xfrm>
            <a:off x="7272516" y="4876469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10 </a:t>
            </a: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545;p12"/>
          <p:cNvSpPr/>
          <p:nvPr/>
        </p:nvSpPr>
        <p:spPr>
          <a:xfrm>
            <a:off x="7286385" y="4231352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 налоговых периодов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562;p12"/>
          <p:cNvSpPr/>
          <p:nvPr/>
        </p:nvSpPr>
        <p:spPr>
          <a:xfrm>
            <a:off x="6643174" y="5371429"/>
            <a:ext cx="1152813" cy="3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33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560;p12"/>
          <p:cNvSpPr txBox="1"/>
          <p:nvPr/>
        </p:nvSpPr>
        <p:spPr>
          <a:xfrm>
            <a:off x="7553293" y="5278264"/>
            <a:ext cx="203968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sz="2000" dirty="0" smtClean="0">
                <a:sym typeface="Tahoma"/>
              </a:rPr>
              <a:t>40</a:t>
            </a:r>
            <a:r>
              <a:rPr lang="ru-RU" sz="2000" dirty="0" smtClean="0">
                <a:sym typeface="Tahoma"/>
              </a:rPr>
              <a:t>%</a:t>
            </a:r>
            <a:endParaRPr sz="2000" i="1" dirty="0">
              <a:sym typeface="Tahoma"/>
            </a:endParaRPr>
          </a:p>
        </p:txBody>
      </p:sp>
      <p:sp>
        <p:nvSpPr>
          <p:cNvPr id="78" name="Google Shape;561;p12"/>
          <p:cNvSpPr/>
          <p:nvPr/>
        </p:nvSpPr>
        <p:spPr>
          <a:xfrm>
            <a:off x="7930888" y="5554326"/>
            <a:ext cx="95770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расходов 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559;p12"/>
          <p:cNvSpPr/>
          <p:nvPr/>
        </p:nvSpPr>
        <p:spPr>
          <a:xfrm>
            <a:off x="555927" y="6061934"/>
            <a:ext cx="73749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495288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Снижение ставки налога на прибыль (СПИК 2.0)</a:t>
            </a:r>
            <a:endParaRPr sz="1867" kern="0" dirty="0">
              <a:cs typeface="Arial"/>
              <a:sym typeface="Arial"/>
            </a:endParaRPr>
          </a:p>
        </p:txBody>
      </p:sp>
      <p:sp>
        <p:nvSpPr>
          <p:cNvPr id="46" name="Google Shape;576;p12"/>
          <p:cNvSpPr/>
          <p:nvPr/>
        </p:nvSpPr>
        <p:spPr>
          <a:xfrm rot="-5400000" flipH="1">
            <a:off x="3475658" y="3705271"/>
            <a:ext cx="379360" cy="5955672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550;p12"/>
          <p:cNvSpPr/>
          <p:nvPr/>
        </p:nvSpPr>
        <p:spPr>
          <a:xfrm>
            <a:off x="6860322" y="6244057"/>
            <a:ext cx="468364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544;p12"/>
          <p:cNvSpPr txBox="1"/>
          <p:nvPr/>
        </p:nvSpPr>
        <p:spPr>
          <a:xfrm>
            <a:off x="7755316" y="595450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50;p12"/>
          <p:cNvSpPr/>
          <p:nvPr/>
        </p:nvSpPr>
        <p:spPr>
          <a:xfrm>
            <a:off x="6847084" y="4481331"/>
            <a:ext cx="463461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333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до</a:t>
            </a:r>
            <a:endParaRPr sz="13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565;p12"/>
          <p:cNvSpPr/>
          <p:nvPr/>
        </p:nvSpPr>
        <p:spPr>
          <a:xfrm>
            <a:off x="7128323" y="6010181"/>
            <a:ext cx="889108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РБ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565;p12"/>
          <p:cNvSpPr/>
          <p:nvPr/>
        </p:nvSpPr>
        <p:spPr>
          <a:xfrm>
            <a:off x="7013883" y="6430978"/>
            <a:ext cx="116368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ФБ</a:t>
            </a:r>
            <a:endParaRPr sz="933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544;p12"/>
          <p:cNvSpPr txBox="1"/>
          <p:nvPr/>
        </p:nvSpPr>
        <p:spPr>
          <a:xfrm>
            <a:off x="7763385" y="636374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400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ru-RU" sz="24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2400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53" y="6151511"/>
            <a:ext cx="2484975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перечень </a:t>
            </a: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технологий</a:t>
            </a:r>
            <a:endParaRPr lang="ru-RU" sz="1200" b="1" kern="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70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0" y="251643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6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5539797" y="2860981"/>
            <a:ext cx="5204587" cy="278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1" y="915583"/>
            <a:ext cx="12227641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9903593" y="4898976"/>
            <a:ext cx="1226403" cy="4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algn="ctr">
              <a:buClr>
                <a:srgbClr val="000000"/>
              </a:buClr>
            </a:pPr>
            <a:r>
              <a:rPr lang="ru-RU" sz="26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2667" b="1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12"/>
          <p:cNvSpPr/>
          <p:nvPr/>
        </p:nvSpPr>
        <p:spPr>
          <a:xfrm rot="-5400000" flipH="1">
            <a:off x="983853" y="2866287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 rot="-5400000" flipH="1">
            <a:off x="944617" y="5354880"/>
            <a:ext cx="304473" cy="1524359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 txBox="1"/>
          <p:nvPr/>
        </p:nvSpPr>
        <p:spPr>
          <a:xfrm>
            <a:off x="360930" y="1150411"/>
            <a:ext cx="9496291" cy="25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НАЛОГОВЫЕ ЛЬГОТЫ ПРИ РЕАЛИЗАЦИИ ПРОЕКТОВ</a:t>
            </a:r>
            <a:endParaRPr lang="ru-RU" sz="16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8" name="Google Shape;578;p12"/>
          <p:cNvSpPr/>
          <p:nvPr/>
        </p:nvSpPr>
        <p:spPr>
          <a:xfrm flipH="1">
            <a:off x="3106228" y="6381020"/>
            <a:ext cx="1163679" cy="415823"/>
          </a:xfrm>
          <a:custGeom>
            <a:avLst/>
            <a:gdLst/>
            <a:ahLst/>
            <a:cxnLst/>
            <a:rect l="l" t="t" r="r" b="b"/>
            <a:pathLst>
              <a:path w="120000" h="584835" extrusionOk="0">
                <a:moveTo>
                  <a:pt x="0" y="0"/>
                </a:moveTo>
                <a:lnTo>
                  <a:pt x="0" y="584835"/>
                </a:ln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 rot="16200000">
            <a:off x="8338099" y="2950723"/>
            <a:ext cx="5204587" cy="26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50;p12"/>
          <p:cNvSpPr/>
          <p:nvPr/>
        </p:nvSpPr>
        <p:spPr>
          <a:xfrm>
            <a:off x="9673540" y="2435513"/>
            <a:ext cx="2571836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менее 200 млн. рублей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570;p12"/>
          <p:cNvSpPr/>
          <p:nvPr/>
        </p:nvSpPr>
        <p:spPr>
          <a:xfrm>
            <a:off x="373910" y="2435513"/>
            <a:ext cx="5198459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СОГЛАШЕНИЕ О ЗАЩИТЕ </a:t>
            </a:r>
            <a:b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1600" b="1" kern="0" dirty="0">
                <a:latin typeface="Tahoma"/>
                <a:ea typeface="Tahoma"/>
                <a:cs typeface="Tahoma"/>
                <a:sym typeface="Tahoma"/>
              </a:rPr>
              <a:t>И ПООЩРЕНИИ  КАПИТАЛОВЛОЖЕНИЙ</a:t>
            </a:r>
            <a:endParaRPr sz="1600" b="1" kern="0" dirty="0">
              <a:latin typeface="Tahoma"/>
              <a:ea typeface="Tahoma"/>
              <a:cs typeface="Tahoma"/>
              <a:sym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3634" y="2940420"/>
            <a:ext cx="659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Федеральный закон от 01.04.2020 г. №69-ФЗ </a:t>
            </a:r>
            <a:endParaRPr lang="ru-RU" dirty="0"/>
          </a:p>
        </p:txBody>
      </p:sp>
      <p:sp>
        <p:nvSpPr>
          <p:cNvPr id="57" name="Google Shape;550;p12"/>
          <p:cNvSpPr/>
          <p:nvPr/>
        </p:nvSpPr>
        <p:spPr>
          <a:xfrm>
            <a:off x="6856172" y="2051121"/>
            <a:ext cx="2571836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- СТАБИЛИЗАЦИОННАЯ ОГОВОРКА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50;p12"/>
          <p:cNvSpPr/>
          <p:nvPr/>
        </p:nvSpPr>
        <p:spPr>
          <a:xfrm>
            <a:off x="6856172" y="2624977"/>
            <a:ext cx="2571836" cy="11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- ВОЗМЕЩЕНИЕ ЗАТРАТ: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900" b="1" kern="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 ОБЪЕКТЫ ОБЕСПЕЧИВАЮЩЕЙ ИНФРАСТРУКТУРЫ (ДО 50%)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900" b="1" kern="0" dirty="0" smtClean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НА ОБЪЕКТЫ СОПУТСТВУЮЩЕЙ ИНФРАСТРУКТУРЫ (НЕ ВЫШЕ 100%)</a:t>
            </a:r>
            <a:endParaRPr sz="9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566;p12"/>
          <p:cNvSpPr/>
          <p:nvPr/>
        </p:nvSpPr>
        <p:spPr>
          <a:xfrm>
            <a:off x="283634" y="4802854"/>
            <a:ext cx="7389884" cy="50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t" anchorCtr="0">
            <a:spAutoFit/>
          </a:bodyPr>
          <a:lstStyle/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ВОЗМЕЩЕНИЕ ЗАТРАТ (НИП 1704) </a:t>
            </a:r>
          </a:p>
          <a:p>
            <a:pPr marL="12700" marR="5080">
              <a:buClr>
                <a:srgbClr val="000000"/>
              </a:buClr>
            </a:pPr>
            <a:r>
              <a:rPr lang="ru-RU" sz="1600" b="1" kern="0" dirty="0" smtClean="0">
                <a:latin typeface="Tahoma"/>
                <a:ea typeface="Tahoma"/>
                <a:cs typeface="Tahoma"/>
                <a:sym typeface="Tahoma"/>
              </a:rPr>
              <a:t>НА СОЗДАНИЕ ИНФРАСТРУКТУРЫ</a:t>
            </a:r>
            <a:endParaRPr lang="ru-RU" sz="1600" b="1" kern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5240" y="5407574"/>
            <a:ext cx="659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</a:t>
            </a:r>
            <a:r>
              <a:rPr lang="ru-RU" dirty="0" smtClean="0"/>
              <a:t>Правительства РФ от </a:t>
            </a:r>
            <a:r>
              <a:rPr lang="ru-RU" dirty="0"/>
              <a:t>19 октября 2020 г. </a:t>
            </a:r>
            <a:r>
              <a:rPr lang="ru-RU" dirty="0" smtClean="0"/>
              <a:t>№1704-П</a:t>
            </a:r>
            <a:endParaRPr lang="ru-RU" dirty="0"/>
          </a:p>
        </p:txBody>
      </p:sp>
      <p:sp>
        <p:nvSpPr>
          <p:cNvPr id="62" name="Google Shape;562;p12"/>
          <p:cNvSpPr/>
          <p:nvPr/>
        </p:nvSpPr>
        <p:spPr>
          <a:xfrm>
            <a:off x="6787035" y="5090798"/>
            <a:ext cx="886483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67" b="1" kern="0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более</a:t>
            </a:r>
            <a:endParaRPr sz="1067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560;p12"/>
          <p:cNvSpPr txBox="1"/>
          <p:nvPr/>
        </p:nvSpPr>
        <p:spPr>
          <a:xfrm>
            <a:off x="7600910" y="4899720"/>
            <a:ext cx="122640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>
              <a:defRPr lang="ru-RU"/>
            </a:defPPr>
            <a:lvl1pPr marL="12700" algn="ctr"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ru-RU" dirty="0" smtClean="0">
                <a:sym typeface="Tahoma"/>
              </a:rPr>
              <a:t>90</a:t>
            </a:r>
            <a:r>
              <a:rPr lang="ru-RU" dirty="0">
                <a:sym typeface="Tahoma"/>
              </a:rPr>
              <a:t>%</a:t>
            </a:r>
            <a:endParaRPr dirty="0">
              <a:sym typeface="Tahoma"/>
            </a:endParaRPr>
          </a:p>
        </p:txBody>
      </p:sp>
      <p:sp>
        <p:nvSpPr>
          <p:cNvPr id="64" name="Google Shape;545;p12"/>
          <p:cNvSpPr/>
          <p:nvPr/>
        </p:nvSpPr>
        <p:spPr>
          <a:xfrm>
            <a:off x="7107549" y="5378066"/>
            <a:ext cx="2320459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933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затрат инвестора</a:t>
            </a:r>
            <a:endParaRPr sz="933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550;p12"/>
          <p:cNvSpPr/>
          <p:nvPr/>
        </p:nvSpPr>
        <p:spPr>
          <a:xfrm>
            <a:off x="9673540" y="5128015"/>
            <a:ext cx="2571836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не менее 50 млн. рублей</a:t>
            </a:r>
            <a:endParaRPr sz="1200" kern="0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514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75;p2"/>
          <p:cNvPicPr preferRelativeResize="0"/>
          <p:nvPr/>
        </p:nvPicPr>
        <p:blipFill rotWithShape="1">
          <a:blip r:embed="rId3">
            <a:alphaModFix/>
          </a:blip>
          <a:srcRect l="2749" r="4468" b="7015"/>
          <a:stretch/>
        </p:blipFill>
        <p:spPr>
          <a:xfrm>
            <a:off x="21000" y="243290"/>
            <a:ext cx="12150000" cy="6560711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1" name="Google Shape;485;p11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4472C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060" y="-14929"/>
            <a:ext cx="12200060" cy="74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1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674" y="75409"/>
            <a:ext cx="639080" cy="51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2"/>
          <p:cNvSpPr/>
          <p:nvPr/>
        </p:nvSpPr>
        <p:spPr>
          <a:xfrm>
            <a:off x="1116086" y="122396"/>
            <a:ext cx="10652461" cy="53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667" b="1" kern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МЕРЫ ПОДДЕРЖКИ</a:t>
            </a:r>
            <a:endParaRPr sz="2667" b="1" kern="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" name="Google Shape;594;p13"/>
          <p:cNvGraphicFramePr/>
          <p:nvPr>
            <p:extLst>
              <p:ext uri="{D42A27DB-BD31-4B8C-83A1-F6EECF244321}">
                <p14:modId xmlns:p14="http://schemas.microsoft.com/office/powerpoint/2010/main" val="1676739579"/>
              </p:ext>
            </p:extLst>
          </p:nvPr>
        </p:nvGraphicFramePr>
        <p:xfrm>
          <a:off x="375034" y="974427"/>
          <a:ext cx="11598430" cy="51511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23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5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69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НАЛОГОВЫЕ 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ЛЬГОТЫ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ПРОМПАРК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«СИП»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smtClean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ТОР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«ПЕТРОВСК»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ОЭЗ ТВТ</a:t>
                      </a:r>
                      <a:endParaRPr sz="36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«АЛМАЗ»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ПРИБЫЛЬ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20%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20%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налоговых периодов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10%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шестого по десятый годы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налоговых периодов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шестого по десятый периоды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13,5%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одиннадцатого периода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ИМУЩЕСТВО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 </a:t>
                      </a: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2,2%</a:t>
                      </a:r>
                      <a:r>
                        <a:rPr lang="ru-RU" sz="18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0,1%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первые десять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ТРАНСПОРТ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1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дифференц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десять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6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ЗЕМЕЛЬНЫЙ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1,5%</a:t>
                      </a:r>
                      <a:r>
                        <a:rPr lang="ru-RU" sz="1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1,5%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 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пять лет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0%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первые пять лет</a:t>
                      </a: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Tahoma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УСН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(действующая </a:t>
                      </a: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6%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минус расходы» - </a:t>
                      </a: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действующая </a:t>
                      </a: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15%</a:t>
                      </a: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000" b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–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r>
                        <a:rPr lang="ru-RU" sz="11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</a:t>
                      </a:r>
                      <a:r>
                        <a:rPr lang="ru-RU" sz="1100" b="0" i="0" u="none" strike="noStrike" cap="none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Доходы минус расходы» </a:t>
                      </a:r>
                      <a:r>
                        <a:rPr lang="ru-RU" sz="105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 </a:t>
                      </a:r>
                      <a:r>
                        <a:rPr lang="ru-RU" sz="1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000" b="1" i="0" u="none" strike="noStrike" cap="none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endParaRPr lang="ru-RU" sz="2000" b="1" i="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минус расходы» – 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«Доходы» – </a:t>
                      </a: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2%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None/>
                      </a:pPr>
                      <a:endParaRPr sz="3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Tahoma"/>
                        <a:buNone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«Доходы минус расходы» 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 </a:t>
                      </a: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7,5%</a:t>
                      </a:r>
                      <a:endParaRPr sz="1100" b="0" i="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Google Shape;494;p11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5947016" y="596742"/>
            <a:ext cx="302461" cy="122179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Rectangle 20"/>
          <p:cNvSpPr/>
          <p:nvPr/>
        </p:nvSpPr>
        <p:spPr>
          <a:xfrm>
            <a:off x="62025" y="6573655"/>
            <a:ext cx="2411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377"/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saratovcorporation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93"/>
            <a:ext cx="12188991" cy="685969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0" y="0"/>
            <a:ext cx="12192000" cy="6859693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A2E57">
              <a:alpha val="23921"/>
            </a:srgbClr>
          </a:solidFill>
          <a:ln w="9525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4"/>
          <p:cNvSpPr txBox="1">
            <a:spLocks noGrp="1"/>
          </p:cNvSpPr>
          <p:nvPr>
            <p:ph type="title"/>
          </p:nvPr>
        </p:nvSpPr>
        <p:spPr>
          <a:xfrm>
            <a:off x="1016000" y="1092201"/>
            <a:ext cx="8483059" cy="83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933" marR="6773"/>
            <a:r>
              <a:rPr lang="ru-RU" sz="5333"/>
              <a:t>Спасибо за внимание!</a:t>
            </a:r>
            <a:endParaRPr sz="5333" b="0"/>
          </a:p>
        </p:txBody>
      </p:sp>
      <p:sp>
        <p:nvSpPr>
          <p:cNvPr id="602" name="Google Shape;602;p14"/>
          <p:cNvSpPr/>
          <p:nvPr/>
        </p:nvSpPr>
        <p:spPr>
          <a:xfrm flipH="1">
            <a:off x="148502" y="1177560"/>
            <a:ext cx="613989" cy="812801"/>
          </a:xfrm>
          <a:custGeom>
            <a:avLst/>
            <a:gdLst/>
            <a:ahLst/>
            <a:cxnLst/>
            <a:rect l="l" t="t" r="r" b="b"/>
            <a:pathLst>
              <a:path w="120000" h="1850389" extrusionOk="0">
                <a:moveTo>
                  <a:pt x="0" y="0"/>
                </a:moveTo>
                <a:lnTo>
                  <a:pt x="0" y="1850390"/>
                </a:lnTo>
              </a:path>
            </a:pathLst>
          </a:custGeom>
          <a:noFill/>
          <a:ln w="28950" cap="flat" cmpd="sng">
            <a:solidFill>
              <a:srgbClr val="319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14"/>
          <p:cNvPicPr preferRelativeResize="0"/>
          <p:nvPr/>
        </p:nvPicPr>
        <p:blipFill rotWithShape="1">
          <a:blip r:embed="rId4">
            <a:alphaModFix/>
          </a:blip>
          <a:srcRect b="21259"/>
          <a:stretch/>
        </p:blipFill>
        <p:spPr>
          <a:xfrm>
            <a:off x="455496" y="5133520"/>
            <a:ext cx="812800" cy="830187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604" name="Google Shape;604;p14"/>
          <p:cNvSpPr txBox="1"/>
          <p:nvPr/>
        </p:nvSpPr>
        <p:spPr>
          <a:xfrm>
            <a:off x="1320800" y="5157560"/>
            <a:ext cx="3720856" cy="77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 marR="6773">
              <a:lnSpc>
                <a:spcPct val="103200"/>
              </a:lnSpc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МИНИСТЕРСТВО  ИНВЕСТИЦИОННОЙ ПОЛИТИКИ САРАТОВСКОЙ ОБЛАСТИ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14"/>
          <p:cNvSpPr txBox="1"/>
          <p:nvPr/>
        </p:nvSpPr>
        <p:spPr>
          <a:xfrm>
            <a:off x="1320800" y="6128070"/>
            <a:ext cx="2946400" cy="3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8786" marR="6773" indent="-12700">
              <a:lnSpc>
                <a:spcPct val="102200"/>
              </a:lnSpc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г. Саратов, ул. Рабочая 145 А, 11 этаж</a:t>
            </a:r>
            <a:endParaRPr sz="1067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786" marR="6773" indent="-12700">
              <a:lnSpc>
                <a:spcPct val="102200"/>
              </a:lnSpc>
              <a:spcBef>
                <a:spcPts val="100"/>
              </a:spcBef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 (8452) 69-52-62 mininvest@saratov.gov.ru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6" name="Google Shape;606;p14"/>
          <p:cNvSpPr txBox="1"/>
          <p:nvPr/>
        </p:nvSpPr>
        <p:spPr>
          <a:xfrm>
            <a:off x="7823200" y="5233856"/>
            <a:ext cx="3720856" cy="79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 marR="6773">
              <a:lnSpc>
                <a:spcPct val="103200"/>
              </a:lnSpc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АО «КОРПОРАЦИЯ 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  <a:p>
            <a:pPr marL="16933" marR="6773">
              <a:lnSpc>
                <a:spcPct val="103200"/>
              </a:lnSpc>
              <a:spcBef>
                <a:spcPts val="93"/>
              </a:spcBef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РАЗВИТИЯ 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  <a:p>
            <a:pPr marL="16933" marR="6773">
              <a:lnSpc>
                <a:spcPct val="103200"/>
              </a:lnSpc>
              <a:spcBef>
                <a:spcPts val="93"/>
              </a:spcBef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САРАТОВСКОЙ ОБЛАСТИ»</a:t>
            </a:r>
            <a:endParaRPr sz="1600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7" name="Google Shape;607;p14"/>
          <p:cNvSpPr txBox="1"/>
          <p:nvPr/>
        </p:nvSpPr>
        <p:spPr>
          <a:xfrm>
            <a:off x="7823200" y="6153470"/>
            <a:ext cx="2536613" cy="3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г. Саратов, ул. Рабочая 145 А, 9 этаж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6933">
              <a:buClr>
                <a:srgbClr val="000000"/>
              </a:buClr>
            </a:pPr>
            <a:r>
              <a:rPr lang="ru-RU" sz="1067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 (8452) 79-69-96 |aokrso@mail.ru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08" name="Google Shape;6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370" y="5212491"/>
            <a:ext cx="759601" cy="6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596" y="2127855"/>
            <a:ext cx="2114867" cy="21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877" y="2096799"/>
            <a:ext cx="2145923" cy="2145923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4"/>
          <p:cNvSpPr txBox="1"/>
          <p:nvPr/>
        </p:nvSpPr>
        <p:spPr>
          <a:xfrm>
            <a:off x="7842627" y="4512287"/>
            <a:ext cx="2493132" cy="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saratovcorporation.ru</a:t>
            </a:r>
            <a:endParaRPr sz="16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2" name="Google Shape;612;p14"/>
          <p:cNvSpPr txBox="1"/>
          <p:nvPr/>
        </p:nvSpPr>
        <p:spPr>
          <a:xfrm>
            <a:off x="1268297" y="4512287"/>
            <a:ext cx="2493132" cy="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833" rIns="0" bIns="0" anchor="t" anchorCtr="0">
            <a:spAutoFit/>
          </a:bodyPr>
          <a:lstStyle/>
          <a:p>
            <a:pPr marL="16933">
              <a:buClr>
                <a:srgbClr val="000000"/>
              </a:buClr>
            </a:pPr>
            <a:r>
              <a:rPr lang="ru-RU" sz="16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investinsaratov.ru</a:t>
            </a:r>
            <a:endParaRPr sz="16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508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617</Words>
  <Application>Microsoft Office PowerPoint</Application>
  <PresentationFormat>Произвольный</PresentationFormat>
  <Paragraphs>179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 Office</vt:lpstr>
      <vt:lpstr>1_Тема Office</vt:lpstr>
      <vt:lpstr>2_Тема Office</vt:lpstr>
      <vt:lpstr>Office Theme</vt:lpstr>
      <vt:lpstr>1_Office Theme</vt:lpstr>
      <vt:lpstr>САРАТОВСКАЯ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САРАТОВСКАЯ ОБЛАСТЬ СЕГОДНЯ</dc:title>
  <dc:creator>user</dc:creator>
  <cp:lastModifiedBy>user</cp:lastModifiedBy>
  <cp:revision>31</cp:revision>
  <cp:lastPrinted>2023-02-13T05:38:41Z</cp:lastPrinted>
  <dcterms:created xsi:type="dcterms:W3CDTF">2023-02-10T07:55:52Z</dcterms:created>
  <dcterms:modified xsi:type="dcterms:W3CDTF">2023-06-05T09:58:29Z</dcterms:modified>
</cp:coreProperties>
</file>